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9"/>
  </p:notesMasterIdLst>
  <p:sldIdLst>
    <p:sldId id="256" r:id="rId5"/>
    <p:sldId id="257" r:id="rId6"/>
    <p:sldId id="271" r:id="rId7"/>
    <p:sldId id="260" r:id="rId8"/>
    <p:sldId id="261" r:id="rId9"/>
    <p:sldId id="262" r:id="rId10"/>
    <p:sldId id="263" r:id="rId11"/>
    <p:sldId id="264" r:id="rId12"/>
    <p:sldId id="265" r:id="rId13"/>
    <p:sldId id="302" r:id="rId14"/>
    <p:sldId id="266" r:id="rId15"/>
    <p:sldId id="267" r:id="rId16"/>
    <p:sldId id="268" r:id="rId17"/>
    <p:sldId id="269" r:id="rId18"/>
    <p:sldId id="293" r:id="rId19"/>
    <p:sldId id="270" r:id="rId20"/>
    <p:sldId id="272"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7" r:id="rId40"/>
    <p:sldId id="299" r:id="rId41"/>
    <p:sldId id="274" r:id="rId42"/>
    <p:sldId id="298" r:id="rId43"/>
    <p:sldId id="296" r:id="rId44"/>
    <p:sldId id="300" r:id="rId45"/>
    <p:sldId id="273" r:id="rId46"/>
    <p:sldId id="303" r:id="rId47"/>
    <p:sldId id="258" r:id="rId4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D6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8B1817-BE96-9DC4-A75B-6EF75731DABC}" v="5" dt="2024-09-03T15:24:23.9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F80DD7-F8DD-1E70-2374-BBF1DC2B579D}"/>
              </a:ext>
            </a:extLst>
          </p:cNvPr>
          <p:cNvSpPr>
            <a:spLocks noGrp="1"/>
          </p:cNvSpPr>
          <p:nvPr>
            <p:ph type="hdr" sz="quarter"/>
          </p:nvPr>
        </p:nvSpPr>
        <p:spPr>
          <a:xfrm>
            <a:off x="1" y="0"/>
            <a:ext cx="2972421" cy="457513"/>
          </a:xfrm>
          <a:prstGeom prst="rect">
            <a:avLst/>
          </a:prstGeom>
        </p:spPr>
        <p:txBody>
          <a:bodyPr vert="horz" lIns="89730" tIns="44865" rIns="89730" bIns="44865"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8FA098A0-4B01-7FD2-68A8-F6E7F9FCC166}"/>
              </a:ext>
            </a:extLst>
          </p:cNvPr>
          <p:cNvSpPr>
            <a:spLocks noGrp="1"/>
          </p:cNvSpPr>
          <p:nvPr>
            <p:ph type="dt" idx="1"/>
          </p:nvPr>
        </p:nvSpPr>
        <p:spPr>
          <a:xfrm>
            <a:off x="3884027" y="0"/>
            <a:ext cx="2972421" cy="457513"/>
          </a:xfrm>
          <a:prstGeom prst="rect">
            <a:avLst/>
          </a:prstGeom>
        </p:spPr>
        <p:txBody>
          <a:bodyPr vert="horz" lIns="89730" tIns="44865" rIns="89730" bIns="44865" rtlCol="0"/>
          <a:lstStyle>
            <a:lvl1pPr algn="r" eaLnBrk="1" hangingPunct="1">
              <a:defRPr sz="1200"/>
            </a:lvl1pPr>
          </a:lstStyle>
          <a:p>
            <a:pPr>
              <a:defRPr/>
            </a:pPr>
            <a:fld id="{8B638FE1-D61E-4C30-B90F-6419B16E3A8F}" type="datetimeFigureOut">
              <a:rPr lang="en-US"/>
              <a:pPr>
                <a:defRPr/>
              </a:pPr>
              <a:t>9/4/2024</a:t>
            </a:fld>
            <a:endParaRPr lang="en-US"/>
          </a:p>
        </p:txBody>
      </p:sp>
      <p:sp>
        <p:nvSpPr>
          <p:cNvPr id="4" name="Slide Image Placeholder 3">
            <a:extLst>
              <a:ext uri="{FF2B5EF4-FFF2-40B4-BE49-F238E27FC236}">
                <a16:creationId xmlns:a16="http://schemas.microsoft.com/office/drawing/2014/main" id="{F99A9A3E-21D7-183B-C1FB-7E0127085C6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89730" tIns="44865" rIns="89730" bIns="44865" rtlCol="0" anchor="ctr"/>
          <a:lstStyle/>
          <a:p>
            <a:pPr lvl="0"/>
            <a:endParaRPr lang="en-US" noProof="0"/>
          </a:p>
        </p:txBody>
      </p:sp>
      <p:sp>
        <p:nvSpPr>
          <p:cNvPr id="5" name="Notes Placeholder 4">
            <a:extLst>
              <a:ext uri="{FF2B5EF4-FFF2-40B4-BE49-F238E27FC236}">
                <a16:creationId xmlns:a16="http://schemas.microsoft.com/office/drawing/2014/main" id="{837F6B22-78A4-21E3-A98C-525759C76697}"/>
              </a:ext>
            </a:extLst>
          </p:cNvPr>
          <p:cNvSpPr>
            <a:spLocks noGrp="1"/>
          </p:cNvSpPr>
          <p:nvPr>
            <p:ph type="body" sz="quarter" idx="3"/>
          </p:nvPr>
        </p:nvSpPr>
        <p:spPr>
          <a:xfrm>
            <a:off x="686421" y="4344025"/>
            <a:ext cx="5485158" cy="4114488"/>
          </a:xfrm>
          <a:prstGeom prst="rect">
            <a:avLst/>
          </a:prstGeom>
        </p:spPr>
        <p:txBody>
          <a:bodyPr vert="horz" lIns="89730" tIns="44865" rIns="89730" bIns="44865"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C88DA93-FB64-3B73-0073-EE999C049ACA}"/>
              </a:ext>
            </a:extLst>
          </p:cNvPr>
          <p:cNvSpPr>
            <a:spLocks noGrp="1"/>
          </p:cNvSpPr>
          <p:nvPr>
            <p:ph type="ftr" sz="quarter" idx="4"/>
          </p:nvPr>
        </p:nvSpPr>
        <p:spPr>
          <a:xfrm>
            <a:off x="1" y="8684926"/>
            <a:ext cx="2972421" cy="457513"/>
          </a:xfrm>
          <a:prstGeom prst="rect">
            <a:avLst/>
          </a:prstGeom>
        </p:spPr>
        <p:txBody>
          <a:bodyPr vert="horz" lIns="89730" tIns="44865" rIns="89730" bIns="44865"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98DFBAF3-26C7-250E-78B1-4C3A54452EC2}"/>
              </a:ext>
            </a:extLst>
          </p:cNvPr>
          <p:cNvSpPr>
            <a:spLocks noGrp="1"/>
          </p:cNvSpPr>
          <p:nvPr>
            <p:ph type="sldNum" sz="quarter" idx="5"/>
          </p:nvPr>
        </p:nvSpPr>
        <p:spPr>
          <a:xfrm>
            <a:off x="3884027" y="8684926"/>
            <a:ext cx="2972421" cy="457513"/>
          </a:xfrm>
          <a:prstGeom prst="rect">
            <a:avLst/>
          </a:prstGeom>
        </p:spPr>
        <p:txBody>
          <a:bodyPr vert="horz" wrap="square" lIns="89730" tIns="44865" rIns="89730" bIns="44865" numCol="1" anchor="b" anchorCtr="0" compatLnSpc="1">
            <a:prstTxWarp prst="textNoShape">
              <a:avLst/>
            </a:prstTxWarp>
          </a:bodyPr>
          <a:lstStyle>
            <a:lvl1pPr algn="r" eaLnBrk="1" hangingPunct="1">
              <a:defRPr sz="1200"/>
            </a:lvl1pPr>
          </a:lstStyle>
          <a:p>
            <a:pPr>
              <a:defRPr/>
            </a:pPr>
            <a:fld id="{16D1ED09-E913-49A7-8580-AC3BA16DC7D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FE13D99-4AD0-7C52-C74B-1262060875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3397DD4E-8DCF-BAC7-E9AC-FF9A08772F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358EEE26-C3C6-95F5-2595-4B56977DC5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9057" indent="-280406">
              <a:spcBef>
                <a:spcPct val="30000"/>
              </a:spcBef>
              <a:defRPr sz="1200">
                <a:solidFill>
                  <a:schemeClr val="tx1"/>
                </a:solidFill>
                <a:latin typeface="Calibri" panose="020F0502020204030204" pitchFamily="34" charset="0"/>
              </a:defRPr>
            </a:lvl2pPr>
            <a:lvl3pPr marL="1121626" indent="-224325">
              <a:spcBef>
                <a:spcPct val="30000"/>
              </a:spcBef>
              <a:defRPr sz="1200">
                <a:solidFill>
                  <a:schemeClr val="tx1"/>
                </a:solidFill>
                <a:latin typeface="Calibri" panose="020F0502020204030204" pitchFamily="34" charset="0"/>
              </a:defRPr>
            </a:lvl3pPr>
            <a:lvl4pPr marL="1570276" indent="-224325">
              <a:spcBef>
                <a:spcPct val="30000"/>
              </a:spcBef>
              <a:defRPr sz="1200">
                <a:solidFill>
                  <a:schemeClr val="tx1"/>
                </a:solidFill>
                <a:latin typeface="Calibri" panose="020F0502020204030204" pitchFamily="34" charset="0"/>
              </a:defRPr>
            </a:lvl4pPr>
            <a:lvl5pPr marL="2018927" indent="-224325">
              <a:spcBef>
                <a:spcPct val="30000"/>
              </a:spcBef>
              <a:defRPr sz="1200">
                <a:solidFill>
                  <a:schemeClr val="tx1"/>
                </a:solidFill>
                <a:latin typeface="Calibri" panose="020F0502020204030204" pitchFamily="34" charset="0"/>
              </a:defRPr>
            </a:lvl5pPr>
            <a:lvl6pPr marL="2467577" indent="-224325" eaLnBrk="0" fontAlgn="base" hangingPunct="0">
              <a:spcBef>
                <a:spcPct val="30000"/>
              </a:spcBef>
              <a:spcAft>
                <a:spcPct val="0"/>
              </a:spcAft>
              <a:defRPr sz="1200">
                <a:solidFill>
                  <a:schemeClr val="tx1"/>
                </a:solidFill>
                <a:latin typeface="Calibri" panose="020F0502020204030204" pitchFamily="34" charset="0"/>
              </a:defRPr>
            </a:lvl6pPr>
            <a:lvl7pPr marL="2916227" indent="-224325" eaLnBrk="0" fontAlgn="base" hangingPunct="0">
              <a:spcBef>
                <a:spcPct val="30000"/>
              </a:spcBef>
              <a:spcAft>
                <a:spcPct val="0"/>
              </a:spcAft>
              <a:defRPr sz="1200">
                <a:solidFill>
                  <a:schemeClr val="tx1"/>
                </a:solidFill>
                <a:latin typeface="Calibri" panose="020F0502020204030204" pitchFamily="34" charset="0"/>
              </a:defRPr>
            </a:lvl7pPr>
            <a:lvl8pPr marL="3364878" indent="-224325" eaLnBrk="0" fontAlgn="base" hangingPunct="0">
              <a:spcBef>
                <a:spcPct val="30000"/>
              </a:spcBef>
              <a:spcAft>
                <a:spcPct val="0"/>
              </a:spcAft>
              <a:defRPr sz="1200">
                <a:solidFill>
                  <a:schemeClr val="tx1"/>
                </a:solidFill>
                <a:latin typeface="Calibri" panose="020F0502020204030204" pitchFamily="34" charset="0"/>
              </a:defRPr>
            </a:lvl8pPr>
            <a:lvl9pPr marL="3813528" indent="-22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58299A-BBA2-4586-80E4-8653A7A265D0}" type="slidenum">
              <a:rPr lang="en-US" altLang="en-US" smtClean="0"/>
              <a:pPr>
                <a:spcBef>
                  <a:spcPct val="0"/>
                </a:spcBef>
              </a:pPr>
              <a:t>2</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FE13D99-4AD0-7C52-C74B-1262060875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3397DD4E-8DCF-BAC7-E9AC-FF9A08772F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358EEE26-C3C6-95F5-2595-4B56977DC5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9057" indent="-280406">
              <a:spcBef>
                <a:spcPct val="30000"/>
              </a:spcBef>
              <a:defRPr sz="1200">
                <a:solidFill>
                  <a:schemeClr val="tx1"/>
                </a:solidFill>
                <a:latin typeface="Calibri" panose="020F0502020204030204" pitchFamily="34" charset="0"/>
              </a:defRPr>
            </a:lvl2pPr>
            <a:lvl3pPr marL="1121626" indent="-224325">
              <a:spcBef>
                <a:spcPct val="30000"/>
              </a:spcBef>
              <a:defRPr sz="1200">
                <a:solidFill>
                  <a:schemeClr val="tx1"/>
                </a:solidFill>
                <a:latin typeface="Calibri" panose="020F0502020204030204" pitchFamily="34" charset="0"/>
              </a:defRPr>
            </a:lvl3pPr>
            <a:lvl4pPr marL="1570276" indent="-224325">
              <a:spcBef>
                <a:spcPct val="30000"/>
              </a:spcBef>
              <a:defRPr sz="1200">
                <a:solidFill>
                  <a:schemeClr val="tx1"/>
                </a:solidFill>
                <a:latin typeface="Calibri" panose="020F0502020204030204" pitchFamily="34" charset="0"/>
              </a:defRPr>
            </a:lvl4pPr>
            <a:lvl5pPr marL="2018927" indent="-224325">
              <a:spcBef>
                <a:spcPct val="30000"/>
              </a:spcBef>
              <a:defRPr sz="1200">
                <a:solidFill>
                  <a:schemeClr val="tx1"/>
                </a:solidFill>
                <a:latin typeface="Calibri" panose="020F0502020204030204" pitchFamily="34" charset="0"/>
              </a:defRPr>
            </a:lvl5pPr>
            <a:lvl6pPr marL="2467577" indent="-224325" eaLnBrk="0" fontAlgn="base" hangingPunct="0">
              <a:spcBef>
                <a:spcPct val="30000"/>
              </a:spcBef>
              <a:spcAft>
                <a:spcPct val="0"/>
              </a:spcAft>
              <a:defRPr sz="1200">
                <a:solidFill>
                  <a:schemeClr val="tx1"/>
                </a:solidFill>
                <a:latin typeface="Calibri" panose="020F0502020204030204" pitchFamily="34" charset="0"/>
              </a:defRPr>
            </a:lvl6pPr>
            <a:lvl7pPr marL="2916227" indent="-224325" eaLnBrk="0" fontAlgn="base" hangingPunct="0">
              <a:spcBef>
                <a:spcPct val="30000"/>
              </a:spcBef>
              <a:spcAft>
                <a:spcPct val="0"/>
              </a:spcAft>
              <a:defRPr sz="1200">
                <a:solidFill>
                  <a:schemeClr val="tx1"/>
                </a:solidFill>
                <a:latin typeface="Calibri" panose="020F0502020204030204" pitchFamily="34" charset="0"/>
              </a:defRPr>
            </a:lvl7pPr>
            <a:lvl8pPr marL="3364878" indent="-224325" eaLnBrk="0" fontAlgn="base" hangingPunct="0">
              <a:spcBef>
                <a:spcPct val="30000"/>
              </a:spcBef>
              <a:spcAft>
                <a:spcPct val="0"/>
              </a:spcAft>
              <a:defRPr sz="1200">
                <a:solidFill>
                  <a:schemeClr val="tx1"/>
                </a:solidFill>
                <a:latin typeface="Calibri" panose="020F0502020204030204" pitchFamily="34" charset="0"/>
              </a:defRPr>
            </a:lvl8pPr>
            <a:lvl9pPr marL="3813528" indent="-22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58299A-BBA2-4586-80E4-8653A7A265D0}" type="slidenum">
              <a:rPr lang="en-US" altLang="en-US" smtClean="0"/>
              <a:pPr>
                <a:spcBef>
                  <a:spcPct val="0"/>
                </a:spcBef>
              </a:pPr>
              <a:t>11</a:t>
            </a:fld>
            <a:endParaRPr lang="en-US" altLang="en-US"/>
          </a:p>
        </p:txBody>
      </p:sp>
    </p:spTree>
    <p:extLst>
      <p:ext uri="{BB962C8B-B14F-4D97-AF65-F5344CB8AC3E}">
        <p14:creationId xmlns:p14="http://schemas.microsoft.com/office/powerpoint/2010/main" val="3360059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FE13D99-4AD0-7C52-C74B-1262060875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3397DD4E-8DCF-BAC7-E9AC-FF9A08772F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358EEE26-C3C6-95F5-2595-4B56977DC5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9057" indent="-280406">
              <a:spcBef>
                <a:spcPct val="30000"/>
              </a:spcBef>
              <a:defRPr sz="1200">
                <a:solidFill>
                  <a:schemeClr val="tx1"/>
                </a:solidFill>
                <a:latin typeface="Calibri" panose="020F0502020204030204" pitchFamily="34" charset="0"/>
              </a:defRPr>
            </a:lvl2pPr>
            <a:lvl3pPr marL="1121626" indent="-224325">
              <a:spcBef>
                <a:spcPct val="30000"/>
              </a:spcBef>
              <a:defRPr sz="1200">
                <a:solidFill>
                  <a:schemeClr val="tx1"/>
                </a:solidFill>
                <a:latin typeface="Calibri" panose="020F0502020204030204" pitchFamily="34" charset="0"/>
              </a:defRPr>
            </a:lvl3pPr>
            <a:lvl4pPr marL="1570276" indent="-224325">
              <a:spcBef>
                <a:spcPct val="30000"/>
              </a:spcBef>
              <a:defRPr sz="1200">
                <a:solidFill>
                  <a:schemeClr val="tx1"/>
                </a:solidFill>
                <a:latin typeface="Calibri" panose="020F0502020204030204" pitchFamily="34" charset="0"/>
              </a:defRPr>
            </a:lvl4pPr>
            <a:lvl5pPr marL="2018927" indent="-224325">
              <a:spcBef>
                <a:spcPct val="30000"/>
              </a:spcBef>
              <a:defRPr sz="1200">
                <a:solidFill>
                  <a:schemeClr val="tx1"/>
                </a:solidFill>
                <a:latin typeface="Calibri" panose="020F0502020204030204" pitchFamily="34" charset="0"/>
              </a:defRPr>
            </a:lvl5pPr>
            <a:lvl6pPr marL="2467577" indent="-224325" eaLnBrk="0" fontAlgn="base" hangingPunct="0">
              <a:spcBef>
                <a:spcPct val="30000"/>
              </a:spcBef>
              <a:spcAft>
                <a:spcPct val="0"/>
              </a:spcAft>
              <a:defRPr sz="1200">
                <a:solidFill>
                  <a:schemeClr val="tx1"/>
                </a:solidFill>
                <a:latin typeface="Calibri" panose="020F0502020204030204" pitchFamily="34" charset="0"/>
              </a:defRPr>
            </a:lvl6pPr>
            <a:lvl7pPr marL="2916227" indent="-224325" eaLnBrk="0" fontAlgn="base" hangingPunct="0">
              <a:spcBef>
                <a:spcPct val="30000"/>
              </a:spcBef>
              <a:spcAft>
                <a:spcPct val="0"/>
              </a:spcAft>
              <a:defRPr sz="1200">
                <a:solidFill>
                  <a:schemeClr val="tx1"/>
                </a:solidFill>
                <a:latin typeface="Calibri" panose="020F0502020204030204" pitchFamily="34" charset="0"/>
              </a:defRPr>
            </a:lvl7pPr>
            <a:lvl8pPr marL="3364878" indent="-224325" eaLnBrk="0" fontAlgn="base" hangingPunct="0">
              <a:spcBef>
                <a:spcPct val="30000"/>
              </a:spcBef>
              <a:spcAft>
                <a:spcPct val="0"/>
              </a:spcAft>
              <a:defRPr sz="1200">
                <a:solidFill>
                  <a:schemeClr val="tx1"/>
                </a:solidFill>
                <a:latin typeface="Calibri" panose="020F0502020204030204" pitchFamily="34" charset="0"/>
              </a:defRPr>
            </a:lvl8pPr>
            <a:lvl9pPr marL="3813528" indent="-22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58299A-BBA2-4586-80E4-8653A7A265D0}" type="slidenum">
              <a:rPr lang="en-US" altLang="en-US" smtClean="0"/>
              <a:pPr>
                <a:spcBef>
                  <a:spcPct val="0"/>
                </a:spcBef>
              </a:pPr>
              <a:t>12</a:t>
            </a:fld>
            <a:endParaRPr lang="en-US" altLang="en-US"/>
          </a:p>
        </p:txBody>
      </p:sp>
    </p:spTree>
    <p:extLst>
      <p:ext uri="{BB962C8B-B14F-4D97-AF65-F5344CB8AC3E}">
        <p14:creationId xmlns:p14="http://schemas.microsoft.com/office/powerpoint/2010/main" val="3374035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FE13D99-4AD0-7C52-C74B-1262060875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3397DD4E-8DCF-BAC7-E9AC-FF9A08772F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358EEE26-C3C6-95F5-2595-4B56977DC5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9057" indent="-280406">
              <a:spcBef>
                <a:spcPct val="30000"/>
              </a:spcBef>
              <a:defRPr sz="1200">
                <a:solidFill>
                  <a:schemeClr val="tx1"/>
                </a:solidFill>
                <a:latin typeface="Calibri" panose="020F0502020204030204" pitchFamily="34" charset="0"/>
              </a:defRPr>
            </a:lvl2pPr>
            <a:lvl3pPr marL="1121626" indent="-224325">
              <a:spcBef>
                <a:spcPct val="30000"/>
              </a:spcBef>
              <a:defRPr sz="1200">
                <a:solidFill>
                  <a:schemeClr val="tx1"/>
                </a:solidFill>
                <a:latin typeface="Calibri" panose="020F0502020204030204" pitchFamily="34" charset="0"/>
              </a:defRPr>
            </a:lvl3pPr>
            <a:lvl4pPr marL="1570276" indent="-224325">
              <a:spcBef>
                <a:spcPct val="30000"/>
              </a:spcBef>
              <a:defRPr sz="1200">
                <a:solidFill>
                  <a:schemeClr val="tx1"/>
                </a:solidFill>
                <a:latin typeface="Calibri" panose="020F0502020204030204" pitchFamily="34" charset="0"/>
              </a:defRPr>
            </a:lvl4pPr>
            <a:lvl5pPr marL="2018927" indent="-224325">
              <a:spcBef>
                <a:spcPct val="30000"/>
              </a:spcBef>
              <a:defRPr sz="1200">
                <a:solidFill>
                  <a:schemeClr val="tx1"/>
                </a:solidFill>
                <a:latin typeface="Calibri" panose="020F0502020204030204" pitchFamily="34" charset="0"/>
              </a:defRPr>
            </a:lvl5pPr>
            <a:lvl6pPr marL="2467577" indent="-224325" eaLnBrk="0" fontAlgn="base" hangingPunct="0">
              <a:spcBef>
                <a:spcPct val="30000"/>
              </a:spcBef>
              <a:spcAft>
                <a:spcPct val="0"/>
              </a:spcAft>
              <a:defRPr sz="1200">
                <a:solidFill>
                  <a:schemeClr val="tx1"/>
                </a:solidFill>
                <a:latin typeface="Calibri" panose="020F0502020204030204" pitchFamily="34" charset="0"/>
              </a:defRPr>
            </a:lvl6pPr>
            <a:lvl7pPr marL="2916227" indent="-224325" eaLnBrk="0" fontAlgn="base" hangingPunct="0">
              <a:spcBef>
                <a:spcPct val="30000"/>
              </a:spcBef>
              <a:spcAft>
                <a:spcPct val="0"/>
              </a:spcAft>
              <a:defRPr sz="1200">
                <a:solidFill>
                  <a:schemeClr val="tx1"/>
                </a:solidFill>
                <a:latin typeface="Calibri" panose="020F0502020204030204" pitchFamily="34" charset="0"/>
              </a:defRPr>
            </a:lvl7pPr>
            <a:lvl8pPr marL="3364878" indent="-224325" eaLnBrk="0" fontAlgn="base" hangingPunct="0">
              <a:spcBef>
                <a:spcPct val="30000"/>
              </a:spcBef>
              <a:spcAft>
                <a:spcPct val="0"/>
              </a:spcAft>
              <a:defRPr sz="1200">
                <a:solidFill>
                  <a:schemeClr val="tx1"/>
                </a:solidFill>
                <a:latin typeface="Calibri" panose="020F0502020204030204" pitchFamily="34" charset="0"/>
              </a:defRPr>
            </a:lvl8pPr>
            <a:lvl9pPr marL="3813528" indent="-22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58299A-BBA2-4586-80E4-8653A7A265D0}" type="slidenum">
              <a:rPr lang="en-US" altLang="en-US" smtClean="0"/>
              <a:pPr>
                <a:spcBef>
                  <a:spcPct val="0"/>
                </a:spcBef>
              </a:pPr>
              <a:t>13</a:t>
            </a:fld>
            <a:endParaRPr lang="en-US" altLang="en-US"/>
          </a:p>
        </p:txBody>
      </p:sp>
    </p:spTree>
    <p:extLst>
      <p:ext uri="{BB962C8B-B14F-4D97-AF65-F5344CB8AC3E}">
        <p14:creationId xmlns:p14="http://schemas.microsoft.com/office/powerpoint/2010/main" val="2529981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FE13D99-4AD0-7C52-C74B-1262060875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3397DD4E-8DCF-BAC7-E9AC-FF9A08772F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358EEE26-C3C6-95F5-2595-4B56977DC5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9057" indent="-280406">
              <a:spcBef>
                <a:spcPct val="30000"/>
              </a:spcBef>
              <a:defRPr sz="1200">
                <a:solidFill>
                  <a:schemeClr val="tx1"/>
                </a:solidFill>
                <a:latin typeface="Calibri" panose="020F0502020204030204" pitchFamily="34" charset="0"/>
              </a:defRPr>
            </a:lvl2pPr>
            <a:lvl3pPr marL="1121626" indent="-224325">
              <a:spcBef>
                <a:spcPct val="30000"/>
              </a:spcBef>
              <a:defRPr sz="1200">
                <a:solidFill>
                  <a:schemeClr val="tx1"/>
                </a:solidFill>
                <a:latin typeface="Calibri" panose="020F0502020204030204" pitchFamily="34" charset="0"/>
              </a:defRPr>
            </a:lvl3pPr>
            <a:lvl4pPr marL="1570276" indent="-224325">
              <a:spcBef>
                <a:spcPct val="30000"/>
              </a:spcBef>
              <a:defRPr sz="1200">
                <a:solidFill>
                  <a:schemeClr val="tx1"/>
                </a:solidFill>
                <a:latin typeface="Calibri" panose="020F0502020204030204" pitchFamily="34" charset="0"/>
              </a:defRPr>
            </a:lvl4pPr>
            <a:lvl5pPr marL="2018927" indent="-224325">
              <a:spcBef>
                <a:spcPct val="30000"/>
              </a:spcBef>
              <a:defRPr sz="1200">
                <a:solidFill>
                  <a:schemeClr val="tx1"/>
                </a:solidFill>
                <a:latin typeface="Calibri" panose="020F0502020204030204" pitchFamily="34" charset="0"/>
              </a:defRPr>
            </a:lvl5pPr>
            <a:lvl6pPr marL="2467577" indent="-224325" eaLnBrk="0" fontAlgn="base" hangingPunct="0">
              <a:spcBef>
                <a:spcPct val="30000"/>
              </a:spcBef>
              <a:spcAft>
                <a:spcPct val="0"/>
              </a:spcAft>
              <a:defRPr sz="1200">
                <a:solidFill>
                  <a:schemeClr val="tx1"/>
                </a:solidFill>
                <a:latin typeface="Calibri" panose="020F0502020204030204" pitchFamily="34" charset="0"/>
              </a:defRPr>
            </a:lvl6pPr>
            <a:lvl7pPr marL="2916227" indent="-224325" eaLnBrk="0" fontAlgn="base" hangingPunct="0">
              <a:spcBef>
                <a:spcPct val="30000"/>
              </a:spcBef>
              <a:spcAft>
                <a:spcPct val="0"/>
              </a:spcAft>
              <a:defRPr sz="1200">
                <a:solidFill>
                  <a:schemeClr val="tx1"/>
                </a:solidFill>
                <a:latin typeface="Calibri" panose="020F0502020204030204" pitchFamily="34" charset="0"/>
              </a:defRPr>
            </a:lvl7pPr>
            <a:lvl8pPr marL="3364878" indent="-224325" eaLnBrk="0" fontAlgn="base" hangingPunct="0">
              <a:spcBef>
                <a:spcPct val="30000"/>
              </a:spcBef>
              <a:spcAft>
                <a:spcPct val="0"/>
              </a:spcAft>
              <a:defRPr sz="1200">
                <a:solidFill>
                  <a:schemeClr val="tx1"/>
                </a:solidFill>
                <a:latin typeface="Calibri" panose="020F0502020204030204" pitchFamily="34" charset="0"/>
              </a:defRPr>
            </a:lvl8pPr>
            <a:lvl9pPr marL="3813528" indent="-22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58299A-BBA2-4586-80E4-8653A7A265D0}" type="slidenum">
              <a:rPr lang="en-US" altLang="en-US" smtClean="0"/>
              <a:pPr>
                <a:spcBef>
                  <a:spcPct val="0"/>
                </a:spcBef>
              </a:pPr>
              <a:t>14</a:t>
            </a:fld>
            <a:endParaRPr lang="en-US" altLang="en-US"/>
          </a:p>
        </p:txBody>
      </p:sp>
    </p:spTree>
    <p:extLst>
      <p:ext uri="{BB962C8B-B14F-4D97-AF65-F5344CB8AC3E}">
        <p14:creationId xmlns:p14="http://schemas.microsoft.com/office/powerpoint/2010/main" val="2742309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FE13D99-4AD0-7C52-C74B-1262060875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3397DD4E-8DCF-BAC7-E9AC-FF9A08772F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358EEE26-C3C6-95F5-2595-4B56977DC5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9057" indent="-280406">
              <a:spcBef>
                <a:spcPct val="30000"/>
              </a:spcBef>
              <a:defRPr sz="1200">
                <a:solidFill>
                  <a:schemeClr val="tx1"/>
                </a:solidFill>
                <a:latin typeface="Calibri" panose="020F0502020204030204" pitchFamily="34" charset="0"/>
              </a:defRPr>
            </a:lvl2pPr>
            <a:lvl3pPr marL="1121626" indent="-224325">
              <a:spcBef>
                <a:spcPct val="30000"/>
              </a:spcBef>
              <a:defRPr sz="1200">
                <a:solidFill>
                  <a:schemeClr val="tx1"/>
                </a:solidFill>
                <a:latin typeface="Calibri" panose="020F0502020204030204" pitchFamily="34" charset="0"/>
              </a:defRPr>
            </a:lvl3pPr>
            <a:lvl4pPr marL="1570276" indent="-224325">
              <a:spcBef>
                <a:spcPct val="30000"/>
              </a:spcBef>
              <a:defRPr sz="1200">
                <a:solidFill>
                  <a:schemeClr val="tx1"/>
                </a:solidFill>
                <a:latin typeface="Calibri" panose="020F0502020204030204" pitchFamily="34" charset="0"/>
              </a:defRPr>
            </a:lvl4pPr>
            <a:lvl5pPr marL="2018927" indent="-224325">
              <a:spcBef>
                <a:spcPct val="30000"/>
              </a:spcBef>
              <a:defRPr sz="1200">
                <a:solidFill>
                  <a:schemeClr val="tx1"/>
                </a:solidFill>
                <a:latin typeface="Calibri" panose="020F0502020204030204" pitchFamily="34" charset="0"/>
              </a:defRPr>
            </a:lvl5pPr>
            <a:lvl6pPr marL="2467577" indent="-224325" eaLnBrk="0" fontAlgn="base" hangingPunct="0">
              <a:spcBef>
                <a:spcPct val="30000"/>
              </a:spcBef>
              <a:spcAft>
                <a:spcPct val="0"/>
              </a:spcAft>
              <a:defRPr sz="1200">
                <a:solidFill>
                  <a:schemeClr val="tx1"/>
                </a:solidFill>
                <a:latin typeface="Calibri" panose="020F0502020204030204" pitchFamily="34" charset="0"/>
              </a:defRPr>
            </a:lvl6pPr>
            <a:lvl7pPr marL="2916227" indent="-224325" eaLnBrk="0" fontAlgn="base" hangingPunct="0">
              <a:spcBef>
                <a:spcPct val="30000"/>
              </a:spcBef>
              <a:spcAft>
                <a:spcPct val="0"/>
              </a:spcAft>
              <a:defRPr sz="1200">
                <a:solidFill>
                  <a:schemeClr val="tx1"/>
                </a:solidFill>
                <a:latin typeface="Calibri" panose="020F0502020204030204" pitchFamily="34" charset="0"/>
              </a:defRPr>
            </a:lvl7pPr>
            <a:lvl8pPr marL="3364878" indent="-224325" eaLnBrk="0" fontAlgn="base" hangingPunct="0">
              <a:spcBef>
                <a:spcPct val="30000"/>
              </a:spcBef>
              <a:spcAft>
                <a:spcPct val="0"/>
              </a:spcAft>
              <a:defRPr sz="1200">
                <a:solidFill>
                  <a:schemeClr val="tx1"/>
                </a:solidFill>
                <a:latin typeface="Calibri" panose="020F0502020204030204" pitchFamily="34" charset="0"/>
              </a:defRPr>
            </a:lvl8pPr>
            <a:lvl9pPr marL="3813528" indent="-22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58299A-BBA2-4586-80E4-8653A7A265D0}" type="slidenum">
              <a:rPr lang="en-US" altLang="en-US" smtClean="0"/>
              <a:pPr>
                <a:spcBef>
                  <a:spcPct val="0"/>
                </a:spcBef>
              </a:pPr>
              <a:t>15</a:t>
            </a:fld>
            <a:endParaRPr lang="en-US" altLang="en-US"/>
          </a:p>
        </p:txBody>
      </p:sp>
    </p:spTree>
    <p:extLst>
      <p:ext uri="{BB962C8B-B14F-4D97-AF65-F5344CB8AC3E}">
        <p14:creationId xmlns:p14="http://schemas.microsoft.com/office/powerpoint/2010/main" val="2682698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FE13D99-4AD0-7C52-C74B-1262060875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3397DD4E-8DCF-BAC7-E9AC-FF9A08772F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358EEE26-C3C6-95F5-2595-4B56977DC5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9057" indent="-280406">
              <a:spcBef>
                <a:spcPct val="30000"/>
              </a:spcBef>
              <a:defRPr sz="1200">
                <a:solidFill>
                  <a:schemeClr val="tx1"/>
                </a:solidFill>
                <a:latin typeface="Calibri" panose="020F0502020204030204" pitchFamily="34" charset="0"/>
              </a:defRPr>
            </a:lvl2pPr>
            <a:lvl3pPr marL="1121626" indent="-224325">
              <a:spcBef>
                <a:spcPct val="30000"/>
              </a:spcBef>
              <a:defRPr sz="1200">
                <a:solidFill>
                  <a:schemeClr val="tx1"/>
                </a:solidFill>
                <a:latin typeface="Calibri" panose="020F0502020204030204" pitchFamily="34" charset="0"/>
              </a:defRPr>
            </a:lvl3pPr>
            <a:lvl4pPr marL="1570276" indent="-224325">
              <a:spcBef>
                <a:spcPct val="30000"/>
              </a:spcBef>
              <a:defRPr sz="1200">
                <a:solidFill>
                  <a:schemeClr val="tx1"/>
                </a:solidFill>
                <a:latin typeface="Calibri" panose="020F0502020204030204" pitchFamily="34" charset="0"/>
              </a:defRPr>
            </a:lvl4pPr>
            <a:lvl5pPr marL="2018927" indent="-224325">
              <a:spcBef>
                <a:spcPct val="30000"/>
              </a:spcBef>
              <a:defRPr sz="1200">
                <a:solidFill>
                  <a:schemeClr val="tx1"/>
                </a:solidFill>
                <a:latin typeface="Calibri" panose="020F0502020204030204" pitchFamily="34" charset="0"/>
              </a:defRPr>
            </a:lvl5pPr>
            <a:lvl6pPr marL="2467577" indent="-224325" eaLnBrk="0" fontAlgn="base" hangingPunct="0">
              <a:spcBef>
                <a:spcPct val="30000"/>
              </a:spcBef>
              <a:spcAft>
                <a:spcPct val="0"/>
              </a:spcAft>
              <a:defRPr sz="1200">
                <a:solidFill>
                  <a:schemeClr val="tx1"/>
                </a:solidFill>
                <a:latin typeface="Calibri" panose="020F0502020204030204" pitchFamily="34" charset="0"/>
              </a:defRPr>
            </a:lvl6pPr>
            <a:lvl7pPr marL="2916227" indent="-224325" eaLnBrk="0" fontAlgn="base" hangingPunct="0">
              <a:spcBef>
                <a:spcPct val="30000"/>
              </a:spcBef>
              <a:spcAft>
                <a:spcPct val="0"/>
              </a:spcAft>
              <a:defRPr sz="1200">
                <a:solidFill>
                  <a:schemeClr val="tx1"/>
                </a:solidFill>
                <a:latin typeface="Calibri" panose="020F0502020204030204" pitchFamily="34" charset="0"/>
              </a:defRPr>
            </a:lvl7pPr>
            <a:lvl8pPr marL="3364878" indent="-224325" eaLnBrk="0" fontAlgn="base" hangingPunct="0">
              <a:spcBef>
                <a:spcPct val="30000"/>
              </a:spcBef>
              <a:spcAft>
                <a:spcPct val="0"/>
              </a:spcAft>
              <a:defRPr sz="1200">
                <a:solidFill>
                  <a:schemeClr val="tx1"/>
                </a:solidFill>
                <a:latin typeface="Calibri" panose="020F0502020204030204" pitchFamily="34" charset="0"/>
              </a:defRPr>
            </a:lvl8pPr>
            <a:lvl9pPr marL="3813528" indent="-22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58299A-BBA2-4586-80E4-8653A7A265D0}" type="slidenum">
              <a:rPr lang="en-US" altLang="en-US" smtClean="0"/>
              <a:pPr>
                <a:spcBef>
                  <a:spcPct val="0"/>
                </a:spcBef>
              </a:pPr>
              <a:t>16</a:t>
            </a:fld>
            <a:endParaRPr lang="en-US" altLang="en-US"/>
          </a:p>
        </p:txBody>
      </p:sp>
    </p:spTree>
    <p:extLst>
      <p:ext uri="{BB962C8B-B14F-4D97-AF65-F5344CB8AC3E}">
        <p14:creationId xmlns:p14="http://schemas.microsoft.com/office/powerpoint/2010/main" val="3912170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FE13D99-4AD0-7C52-C74B-1262060875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3397DD4E-8DCF-BAC7-E9AC-FF9A08772F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358EEE26-C3C6-95F5-2595-4B56977DC5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9057" indent="-280406">
              <a:spcBef>
                <a:spcPct val="30000"/>
              </a:spcBef>
              <a:defRPr sz="1200">
                <a:solidFill>
                  <a:schemeClr val="tx1"/>
                </a:solidFill>
                <a:latin typeface="Calibri" panose="020F0502020204030204" pitchFamily="34" charset="0"/>
              </a:defRPr>
            </a:lvl2pPr>
            <a:lvl3pPr marL="1121626" indent="-224325">
              <a:spcBef>
                <a:spcPct val="30000"/>
              </a:spcBef>
              <a:defRPr sz="1200">
                <a:solidFill>
                  <a:schemeClr val="tx1"/>
                </a:solidFill>
                <a:latin typeface="Calibri" panose="020F0502020204030204" pitchFamily="34" charset="0"/>
              </a:defRPr>
            </a:lvl3pPr>
            <a:lvl4pPr marL="1570276" indent="-224325">
              <a:spcBef>
                <a:spcPct val="30000"/>
              </a:spcBef>
              <a:defRPr sz="1200">
                <a:solidFill>
                  <a:schemeClr val="tx1"/>
                </a:solidFill>
                <a:latin typeface="Calibri" panose="020F0502020204030204" pitchFamily="34" charset="0"/>
              </a:defRPr>
            </a:lvl4pPr>
            <a:lvl5pPr marL="2018927" indent="-224325">
              <a:spcBef>
                <a:spcPct val="30000"/>
              </a:spcBef>
              <a:defRPr sz="1200">
                <a:solidFill>
                  <a:schemeClr val="tx1"/>
                </a:solidFill>
                <a:latin typeface="Calibri" panose="020F0502020204030204" pitchFamily="34" charset="0"/>
              </a:defRPr>
            </a:lvl5pPr>
            <a:lvl6pPr marL="2467577" indent="-224325" eaLnBrk="0" fontAlgn="base" hangingPunct="0">
              <a:spcBef>
                <a:spcPct val="30000"/>
              </a:spcBef>
              <a:spcAft>
                <a:spcPct val="0"/>
              </a:spcAft>
              <a:defRPr sz="1200">
                <a:solidFill>
                  <a:schemeClr val="tx1"/>
                </a:solidFill>
                <a:latin typeface="Calibri" panose="020F0502020204030204" pitchFamily="34" charset="0"/>
              </a:defRPr>
            </a:lvl6pPr>
            <a:lvl7pPr marL="2916227" indent="-224325" eaLnBrk="0" fontAlgn="base" hangingPunct="0">
              <a:spcBef>
                <a:spcPct val="30000"/>
              </a:spcBef>
              <a:spcAft>
                <a:spcPct val="0"/>
              </a:spcAft>
              <a:defRPr sz="1200">
                <a:solidFill>
                  <a:schemeClr val="tx1"/>
                </a:solidFill>
                <a:latin typeface="Calibri" panose="020F0502020204030204" pitchFamily="34" charset="0"/>
              </a:defRPr>
            </a:lvl7pPr>
            <a:lvl8pPr marL="3364878" indent="-224325" eaLnBrk="0" fontAlgn="base" hangingPunct="0">
              <a:spcBef>
                <a:spcPct val="30000"/>
              </a:spcBef>
              <a:spcAft>
                <a:spcPct val="0"/>
              </a:spcAft>
              <a:defRPr sz="1200">
                <a:solidFill>
                  <a:schemeClr val="tx1"/>
                </a:solidFill>
                <a:latin typeface="Calibri" panose="020F0502020204030204" pitchFamily="34" charset="0"/>
              </a:defRPr>
            </a:lvl8pPr>
            <a:lvl9pPr marL="3813528" indent="-22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58299A-BBA2-4586-80E4-8653A7A265D0}" type="slidenum">
              <a:rPr lang="en-US" altLang="en-US" smtClean="0"/>
              <a:pPr>
                <a:spcBef>
                  <a:spcPct val="0"/>
                </a:spcBef>
              </a:pPr>
              <a:t>17</a:t>
            </a:fld>
            <a:endParaRPr lang="en-US" altLang="en-US"/>
          </a:p>
        </p:txBody>
      </p:sp>
    </p:spTree>
    <p:extLst>
      <p:ext uri="{BB962C8B-B14F-4D97-AF65-F5344CB8AC3E}">
        <p14:creationId xmlns:p14="http://schemas.microsoft.com/office/powerpoint/2010/main" val="2883797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FE13D99-4AD0-7C52-C74B-1262060875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3397DD4E-8DCF-BAC7-E9AC-FF9A08772F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358EEE26-C3C6-95F5-2595-4B56977DC5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9057" indent="-280406">
              <a:spcBef>
                <a:spcPct val="30000"/>
              </a:spcBef>
              <a:defRPr sz="1200">
                <a:solidFill>
                  <a:schemeClr val="tx1"/>
                </a:solidFill>
                <a:latin typeface="Calibri" panose="020F0502020204030204" pitchFamily="34" charset="0"/>
              </a:defRPr>
            </a:lvl2pPr>
            <a:lvl3pPr marL="1121626" indent="-224325">
              <a:spcBef>
                <a:spcPct val="30000"/>
              </a:spcBef>
              <a:defRPr sz="1200">
                <a:solidFill>
                  <a:schemeClr val="tx1"/>
                </a:solidFill>
                <a:latin typeface="Calibri" panose="020F0502020204030204" pitchFamily="34" charset="0"/>
              </a:defRPr>
            </a:lvl3pPr>
            <a:lvl4pPr marL="1570276" indent="-224325">
              <a:spcBef>
                <a:spcPct val="30000"/>
              </a:spcBef>
              <a:defRPr sz="1200">
                <a:solidFill>
                  <a:schemeClr val="tx1"/>
                </a:solidFill>
                <a:latin typeface="Calibri" panose="020F0502020204030204" pitchFamily="34" charset="0"/>
              </a:defRPr>
            </a:lvl4pPr>
            <a:lvl5pPr marL="2018927" indent="-224325">
              <a:spcBef>
                <a:spcPct val="30000"/>
              </a:spcBef>
              <a:defRPr sz="1200">
                <a:solidFill>
                  <a:schemeClr val="tx1"/>
                </a:solidFill>
                <a:latin typeface="Calibri" panose="020F0502020204030204" pitchFamily="34" charset="0"/>
              </a:defRPr>
            </a:lvl5pPr>
            <a:lvl6pPr marL="2467577" indent="-224325" eaLnBrk="0" fontAlgn="base" hangingPunct="0">
              <a:spcBef>
                <a:spcPct val="30000"/>
              </a:spcBef>
              <a:spcAft>
                <a:spcPct val="0"/>
              </a:spcAft>
              <a:defRPr sz="1200">
                <a:solidFill>
                  <a:schemeClr val="tx1"/>
                </a:solidFill>
                <a:latin typeface="Calibri" panose="020F0502020204030204" pitchFamily="34" charset="0"/>
              </a:defRPr>
            </a:lvl6pPr>
            <a:lvl7pPr marL="2916227" indent="-224325" eaLnBrk="0" fontAlgn="base" hangingPunct="0">
              <a:spcBef>
                <a:spcPct val="30000"/>
              </a:spcBef>
              <a:spcAft>
                <a:spcPct val="0"/>
              </a:spcAft>
              <a:defRPr sz="1200">
                <a:solidFill>
                  <a:schemeClr val="tx1"/>
                </a:solidFill>
                <a:latin typeface="Calibri" panose="020F0502020204030204" pitchFamily="34" charset="0"/>
              </a:defRPr>
            </a:lvl7pPr>
            <a:lvl8pPr marL="3364878" indent="-224325" eaLnBrk="0" fontAlgn="base" hangingPunct="0">
              <a:spcBef>
                <a:spcPct val="30000"/>
              </a:spcBef>
              <a:spcAft>
                <a:spcPct val="0"/>
              </a:spcAft>
              <a:defRPr sz="1200">
                <a:solidFill>
                  <a:schemeClr val="tx1"/>
                </a:solidFill>
                <a:latin typeface="Calibri" panose="020F0502020204030204" pitchFamily="34" charset="0"/>
              </a:defRPr>
            </a:lvl8pPr>
            <a:lvl9pPr marL="3813528" indent="-22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58299A-BBA2-4586-80E4-8653A7A265D0}" type="slidenum">
              <a:rPr lang="en-US" altLang="en-US" smtClean="0"/>
              <a:pPr>
                <a:spcBef>
                  <a:spcPct val="0"/>
                </a:spcBef>
              </a:pPr>
              <a:t>18</a:t>
            </a:fld>
            <a:endParaRPr lang="en-US" altLang="en-US"/>
          </a:p>
        </p:txBody>
      </p:sp>
    </p:spTree>
    <p:extLst>
      <p:ext uri="{BB962C8B-B14F-4D97-AF65-F5344CB8AC3E}">
        <p14:creationId xmlns:p14="http://schemas.microsoft.com/office/powerpoint/2010/main" val="3745709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FE13D99-4AD0-7C52-C74B-1262060875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3397DD4E-8DCF-BAC7-E9AC-FF9A08772F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358EEE26-C3C6-95F5-2595-4B56977DC5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9057" indent="-280406">
              <a:spcBef>
                <a:spcPct val="30000"/>
              </a:spcBef>
              <a:defRPr sz="1200">
                <a:solidFill>
                  <a:schemeClr val="tx1"/>
                </a:solidFill>
                <a:latin typeface="Calibri" panose="020F0502020204030204" pitchFamily="34" charset="0"/>
              </a:defRPr>
            </a:lvl2pPr>
            <a:lvl3pPr marL="1121626" indent="-224325">
              <a:spcBef>
                <a:spcPct val="30000"/>
              </a:spcBef>
              <a:defRPr sz="1200">
                <a:solidFill>
                  <a:schemeClr val="tx1"/>
                </a:solidFill>
                <a:latin typeface="Calibri" panose="020F0502020204030204" pitchFamily="34" charset="0"/>
              </a:defRPr>
            </a:lvl3pPr>
            <a:lvl4pPr marL="1570276" indent="-224325">
              <a:spcBef>
                <a:spcPct val="30000"/>
              </a:spcBef>
              <a:defRPr sz="1200">
                <a:solidFill>
                  <a:schemeClr val="tx1"/>
                </a:solidFill>
                <a:latin typeface="Calibri" panose="020F0502020204030204" pitchFamily="34" charset="0"/>
              </a:defRPr>
            </a:lvl4pPr>
            <a:lvl5pPr marL="2018927" indent="-224325">
              <a:spcBef>
                <a:spcPct val="30000"/>
              </a:spcBef>
              <a:defRPr sz="1200">
                <a:solidFill>
                  <a:schemeClr val="tx1"/>
                </a:solidFill>
                <a:latin typeface="Calibri" panose="020F0502020204030204" pitchFamily="34" charset="0"/>
              </a:defRPr>
            </a:lvl5pPr>
            <a:lvl6pPr marL="2467577" indent="-224325" eaLnBrk="0" fontAlgn="base" hangingPunct="0">
              <a:spcBef>
                <a:spcPct val="30000"/>
              </a:spcBef>
              <a:spcAft>
                <a:spcPct val="0"/>
              </a:spcAft>
              <a:defRPr sz="1200">
                <a:solidFill>
                  <a:schemeClr val="tx1"/>
                </a:solidFill>
                <a:latin typeface="Calibri" panose="020F0502020204030204" pitchFamily="34" charset="0"/>
              </a:defRPr>
            </a:lvl6pPr>
            <a:lvl7pPr marL="2916227" indent="-224325" eaLnBrk="0" fontAlgn="base" hangingPunct="0">
              <a:spcBef>
                <a:spcPct val="30000"/>
              </a:spcBef>
              <a:spcAft>
                <a:spcPct val="0"/>
              </a:spcAft>
              <a:defRPr sz="1200">
                <a:solidFill>
                  <a:schemeClr val="tx1"/>
                </a:solidFill>
                <a:latin typeface="Calibri" panose="020F0502020204030204" pitchFamily="34" charset="0"/>
              </a:defRPr>
            </a:lvl7pPr>
            <a:lvl8pPr marL="3364878" indent="-224325" eaLnBrk="0" fontAlgn="base" hangingPunct="0">
              <a:spcBef>
                <a:spcPct val="30000"/>
              </a:spcBef>
              <a:spcAft>
                <a:spcPct val="0"/>
              </a:spcAft>
              <a:defRPr sz="1200">
                <a:solidFill>
                  <a:schemeClr val="tx1"/>
                </a:solidFill>
                <a:latin typeface="Calibri" panose="020F0502020204030204" pitchFamily="34" charset="0"/>
              </a:defRPr>
            </a:lvl8pPr>
            <a:lvl9pPr marL="3813528" indent="-22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58299A-BBA2-4586-80E4-8653A7A265D0}" type="slidenum">
              <a:rPr lang="en-US" altLang="en-US" smtClean="0"/>
              <a:pPr>
                <a:spcBef>
                  <a:spcPct val="0"/>
                </a:spcBef>
              </a:pPr>
              <a:t>19</a:t>
            </a:fld>
            <a:endParaRPr lang="en-US" altLang="en-US"/>
          </a:p>
        </p:txBody>
      </p:sp>
    </p:spTree>
    <p:extLst>
      <p:ext uri="{BB962C8B-B14F-4D97-AF65-F5344CB8AC3E}">
        <p14:creationId xmlns:p14="http://schemas.microsoft.com/office/powerpoint/2010/main" val="2597638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FE13D99-4AD0-7C52-C74B-1262060875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3397DD4E-8DCF-BAC7-E9AC-FF9A08772F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358EEE26-C3C6-95F5-2595-4B56977DC5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9057" indent="-280406">
              <a:spcBef>
                <a:spcPct val="30000"/>
              </a:spcBef>
              <a:defRPr sz="1200">
                <a:solidFill>
                  <a:schemeClr val="tx1"/>
                </a:solidFill>
                <a:latin typeface="Calibri" panose="020F0502020204030204" pitchFamily="34" charset="0"/>
              </a:defRPr>
            </a:lvl2pPr>
            <a:lvl3pPr marL="1121626" indent="-224325">
              <a:spcBef>
                <a:spcPct val="30000"/>
              </a:spcBef>
              <a:defRPr sz="1200">
                <a:solidFill>
                  <a:schemeClr val="tx1"/>
                </a:solidFill>
                <a:latin typeface="Calibri" panose="020F0502020204030204" pitchFamily="34" charset="0"/>
              </a:defRPr>
            </a:lvl3pPr>
            <a:lvl4pPr marL="1570276" indent="-224325">
              <a:spcBef>
                <a:spcPct val="30000"/>
              </a:spcBef>
              <a:defRPr sz="1200">
                <a:solidFill>
                  <a:schemeClr val="tx1"/>
                </a:solidFill>
                <a:latin typeface="Calibri" panose="020F0502020204030204" pitchFamily="34" charset="0"/>
              </a:defRPr>
            </a:lvl4pPr>
            <a:lvl5pPr marL="2018927" indent="-224325">
              <a:spcBef>
                <a:spcPct val="30000"/>
              </a:spcBef>
              <a:defRPr sz="1200">
                <a:solidFill>
                  <a:schemeClr val="tx1"/>
                </a:solidFill>
                <a:latin typeface="Calibri" panose="020F0502020204030204" pitchFamily="34" charset="0"/>
              </a:defRPr>
            </a:lvl5pPr>
            <a:lvl6pPr marL="2467577" indent="-224325" eaLnBrk="0" fontAlgn="base" hangingPunct="0">
              <a:spcBef>
                <a:spcPct val="30000"/>
              </a:spcBef>
              <a:spcAft>
                <a:spcPct val="0"/>
              </a:spcAft>
              <a:defRPr sz="1200">
                <a:solidFill>
                  <a:schemeClr val="tx1"/>
                </a:solidFill>
                <a:latin typeface="Calibri" panose="020F0502020204030204" pitchFamily="34" charset="0"/>
              </a:defRPr>
            </a:lvl6pPr>
            <a:lvl7pPr marL="2916227" indent="-224325" eaLnBrk="0" fontAlgn="base" hangingPunct="0">
              <a:spcBef>
                <a:spcPct val="30000"/>
              </a:spcBef>
              <a:spcAft>
                <a:spcPct val="0"/>
              </a:spcAft>
              <a:defRPr sz="1200">
                <a:solidFill>
                  <a:schemeClr val="tx1"/>
                </a:solidFill>
                <a:latin typeface="Calibri" panose="020F0502020204030204" pitchFamily="34" charset="0"/>
              </a:defRPr>
            </a:lvl7pPr>
            <a:lvl8pPr marL="3364878" indent="-224325" eaLnBrk="0" fontAlgn="base" hangingPunct="0">
              <a:spcBef>
                <a:spcPct val="30000"/>
              </a:spcBef>
              <a:spcAft>
                <a:spcPct val="0"/>
              </a:spcAft>
              <a:defRPr sz="1200">
                <a:solidFill>
                  <a:schemeClr val="tx1"/>
                </a:solidFill>
                <a:latin typeface="Calibri" panose="020F0502020204030204" pitchFamily="34" charset="0"/>
              </a:defRPr>
            </a:lvl8pPr>
            <a:lvl9pPr marL="3813528" indent="-22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58299A-BBA2-4586-80E4-8653A7A265D0}" type="slidenum">
              <a:rPr lang="en-US" altLang="en-US" smtClean="0"/>
              <a:pPr>
                <a:spcBef>
                  <a:spcPct val="0"/>
                </a:spcBef>
              </a:pPr>
              <a:t>20</a:t>
            </a:fld>
            <a:endParaRPr lang="en-US" altLang="en-US"/>
          </a:p>
        </p:txBody>
      </p:sp>
    </p:spTree>
    <p:extLst>
      <p:ext uri="{BB962C8B-B14F-4D97-AF65-F5344CB8AC3E}">
        <p14:creationId xmlns:p14="http://schemas.microsoft.com/office/powerpoint/2010/main" val="2334864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FE13D99-4AD0-7C52-C74B-1262060875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3397DD4E-8DCF-BAC7-E9AC-FF9A08772F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358EEE26-C3C6-95F5-2595-4B56977DC5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9057" indent="-280406">
              <a:spcBef>
                <a:spcPct val="30000"/>
              </a:spcBef>
              <a:defRPr sz="1200">
                <a:solidFill>
                  <a:schemeClr val="tx1"/>
                </a:solidFill>
                <a:latin typeface="Calibri" panose="020F0502020204030204" pitchFamily="34" charset="0"/>
              </a:defRPr>
            </a:lvl2pPr>
            <a:lvl3pPr marL="1121626" indent="-224325">
              <a:spcBef>
                <a:spcPct val="30000"/>
              </a:spcBef>
              <a:defRPr sz="1200">
                <a:solidFill>
                  <a:schemeClr val="tx1"/>
                </a:solidFill>
                <a:latin typeface="Calibri" panose="020F0502020204030204" pitchFamily="34" charset="0"/>
              </a:defRPr>
            </a:lvl3pPr>
            <a:lvl4pPr marL="1570276" indent="-224325">
              <a:spcBef>
                <a:spcPct val="30000"/>
              </a:spcBef>
              <a:defRPr sz="1200">
                <a:solidFill>
                  <a:schemeClr val="tx1"/>
                </a:solidFill>
                <a:latin typeface="Calibri" panose="020F0502020204030204" pitchFamily="34" charset="0"/>
              </a:defRPr>
            </a:lvl4pPr>
            <a:lvl5pPr marL="2018927" indent="-224325">
              <a:spcBef>
                <a:spcPct val="30000"/>
              </a:spcBef>
              <a:defRPr sz="1200">
                <a:solidFill>
                  <a:schemeClr val="tx1"/>
                </a:solidFill>
                <a:latin typeface="Calibri" panose="020F0502020204030204" pitchFamily="34" charset="0"/>
              </a:defRPr>
            </a:lvl5pPr>
            <a:lvl6pPr marL="2467577" indent="-224325" eaLnBrk="0" fontAlgn="base" hangingPunct="0">
              <a:spcBef>
                <a:spcPct val="30000"/>
              </a:spcBef>
              <a:spcAft>
                <a:spcPct val="0"/>
              </a:spcAft>
              <a:defRPr sz="1200">
                <a:solidFill>
                  <a:schemeClr val="tx1"/>
                </a:solidFill>
                <a:latin typeface="Calibri" panose="020F0502020204030204" pitchFamily="34" charset="0"/>
              </a:defRPr>
            </a:lvl6pPr>
            <a:lvl7pPr marL="2916227" indent="-224325" eaLnBrk="0" fontAlgn="base" hangingPunct="0">
              <a:spcBef>
                <a:spcPct val="30000"/>
              </a:spcBef>
              <a:spcAft>
                <a:spcPct val="0"/>
              </a:spcAft>
              <a:defRPr sz="1200">
                <a:solidFill>
                  <a:schemeClr val="tx1"/>
                </a:solidFill>
                <a:latin typeface="Calibri" panose="020F0502020204030204" pitchFamily="34" charset="0"/>
              </a:defRPr>
            </a:lvl7pPr>
            <a:lvl8pPr marL="3364878" indent="-224325" eaLnBrk="0" fontAlgn="base" hangingPunct="0">
              <a:spcBef>
                <a:spcPct val="30000"/>
              </a:spcBef>
              <a:spcAft>
                <a:spcPct val="0"/>
              </a:spcAft>
              <a:defRPr sz="1200">
                <a:solidFill>
                  <a:schemeClr val="tx1"/>
                </a:solidFill>
                <a:latin typeface="Calibri" panose="020F0502020204030204" pitchFamily="34" charset="0"/>
              </a:defRPr>
            </a:lvl8pPr>
            <a:lvl9pPr marL="3813528" indent="-22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58299A-BBA2-4586-80E4-8653A7A265D0}" type="slidenum">
              <a:rPr lang="en-US" altLang="en-US" smtClean="0"/>
              <a:pPr>
                <a:spcBef>
                  <a:spcPct val="0"/>
                </a:spcBef>
              </a:pPr>
              <a:t>3</a:t>
            </a:fld>
            <a:endParaRPr lang="en-US" altLang="en-US"/>
          </a:p>
        </p:txBody>
      </p:sp>
    </p:spTree>
    <p:extLst>
      <p:ext uri="{BB962C8B-B14F-4D97-AF65-F5344CB8AC3E}">
        <p14:creationId xmlns:p14="http://schemas.microsoft.com/office/powerpoint/2010/main" val="2491085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FE13D99-4AD0-7C52-C74B-1262060875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3397DD4E-8DCF-BAC7-E9AC-FF9A08772F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358EEE26-C3C6-95F5-2595-4B56977DC5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9057" indent="-280406">
              <a:spcBef>
                <a:spcPct val="30000"/>
              </a:spcBef>
              <a:defRPr sz="1200">
                <a:solidFill>
                  <a:schemeClr val="tx1"/>
                </a:solidFill>
                <a:latin typeface="Calibri" panose="020F0502020204030204" pitchFamily="34" charset="0"/>
              </a:defRPr>
            </a:lvl2pPr>
            <a:lvl3pPr marL="1121626" indent="-224325">
              <a:spcBef>
                <a:spcPct val="30000"/>
              </a:spcBef>
              <a:defRPr sz="1200">
                <a:solidFill>
                  <a:schemeClr val="tx1"/>
                </a:solidFill>
                <a:latin typeface="Calibri" panose="020F0502020204030204" pitchFamily="34" charset="0"/>
              </a:defRPr>
            </a:lvl3pPr>
            <a:lvl4pPr marL="1570276" indent="-224325">
              <a:spcBef>
                <a:spcPct val="30000"/>
              </a:spcBef>
              <a:defRPr sz="1200">
                <a:solidFill>
                  <a:schemeClr val="tx1"/>
                </a:solidFill>
                <a:latin typeface="Calibri" panose="020F0502020204030204" pitchFamily="34" charset="0"/>
              </a:defRPr>
            </a:lvl4pPr>
            <a:lvl5pPr marL="2018927" indent="-224325">
              <a:spcBef>
                <a:spcPct val="30000"/>
              </a:spcBef>
              <a:defRPr sz="1200">
                <a:solidFill>
                  <a:schemeClr val="tx1"/>
                </a:solidFill>
                <a:latin typeface="Calibri" panose="020F0502020204030204" pitchFamily="34" charset="0"/>
              </a:defRPr>
            </a:lvl5pPr>
            <a:lvl6pPr marL="2467577" indent="-224325" eaLnBrk="0" fontAlgn="base" hangingPunct="0">
              <a:spcBef>
                <a:spcPct val="30000"/>
              </a:spcBef>
              <a:spcAft>
                <a:spcPct val="0"/>
              </a:spcAft>
              <a:defRPr sz="1200">
                <a:solidFill>
                  <a:schemeClr val="tx1"/>
                </a:solidFill>
                <a:latin typeface="Calibri" panose="020F0502020204030204" pitchFamily="34" charset="0"/>
              </a:defRPr>
            </a:lvl6pPr>
            <a:lvl7pPr marL="2916227" indent="-224325" eaLnBrk="0" fontAlgn="base" hangingPunct="0">
              <a:spcBef>
                <a:spcPct val="30000"/>
              </a:spcBef>
              <a:spcAft>
                <a:spcPct val="0"/>
              </a:spcAft>
              <a:defRPr sz="1200">
                <a:solidFill>
                  <a:schemeClr val="tx1"/>
                </a:solidFill>
                <a:latin typeface="Calibri" panose="020F0502020204030204" pitchFamily="34" charset="0"/>
              </a:defRPr>
            </a:lvl7pPr>
            <a:lvl8pPr marL="3364878" indent="-224325" eaLnBrk="0" fontAlgn="base" hangingPunct="0">
              <a:spcBef>
                <a:spcPct val="30000"/>
              </a:spcBef>
              <a:spcAft>
                <a:spcPct val="0"/>
              </a:spcAft>
              <a:defRPr sz="1200">
                <a:solidFill>
                  <a:schemeClr val="tx1"/>
                </a:solidFill>
                <a:latin typeface="Calibri" panose="020F0502020204030204" pitchFamily="34" charset="0"/>
              </a:defRPr>
            </a:lvl8pPr>
            <a:lvl9pPr marL="3813528" indent="-22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58299A-BBA2-4586-80E4-8653A7A265D0}" type="slidenum">
              <a:rPr lang="en-US" altLang="en-US" smtClean="0"/>
              <a:pPr>
                <a:spcBef>
                  <a:spcPct val="0"/>
                </a:spcBef>
              </a:pPr>
              <a:t>21</a:t>
            </a:fld>
            <a:endParaRPr lang="en-US" altLang="en-US"/>
          </a:p>
        </p:txBody>
      </p:sp>
    </p:spTree>
    <p:extLst>
      <p:ext uri="{BB962C8B-B14F-4D97-AF65-F5344CB8AC3E}">
        <p14:creationId xmlns:p14="http://schemas.microsoft.com/office/powerpoint/2010/main" val="3712893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FE13D99-4AD0-7C52-C74B-1262060875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3397DD4E-8DCF-BAC7-E9AC-FF9A08772F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358EEE26-C3C6-95F5-2595-4B56977DC5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9057" indent="-280406">
              <a:spcBef>
                <a:spcPct val="30000"/>
              </a:spcBef>
              <a:defRPr sz="1200">
                <a:solidFill>
                  <a:schemeClr val="tx1"/>
                </a:solidFill>
                <a:latin typeface="Calibri" panose="020F0502020204030204" pitchFamily="34" charset="0"/>
              </a:defRPr>
            </a:lvl2pPr>
            <a:lvl3pPr marL="1121626" indent="-224325">
              <a:spcBef>
                <a:spcPct val="30000"/>
              </a:spcBef>
              <a:defRPr sz="1200">
                <a:solidFill>
                  <a:schemeClr val="tx1"/>
                </a:solidFill>
                <a:latin typeface="Calibri" panose="020F0502020204030204" pitchFamily="34" charset="0"/>
              </a:defRPr>
            </a:lvl3pPr>
            <a:lvl4pPr marL="1570276" indent="-224325">
              <a:spcBef>
                <a:spcPct val="30000"/>
              </a:spcBef>
              <a:defRPr sz="1200">
                <a:solidFill>
                  <a:schemeClr val="tx1"/>
                </a:solidFill>
                <a:latin typeface="Calibri" panose="020F0502020204030204" pitchFamily="34" charset="0"/>
              </a:defRPr>
            </a:lvl4pPr>
            <a:lvl5pPr marL="2018927" indent="-224325">
              <a:spcBef>
                <a:spcPct val="30000"/>
              </a:spcBef>
              <a:defRPr sz="1200">
                <a:solidFill>
                  <a:schemeClr val="tx1"/>
                </a:solidFill>
                <a:latin typeface="Calibri" panose="020F0502020204030204" pitchFamily="34" charset="0"/>
              </a:defRPr>
            </a:lvl5pPr>
            <a:lvl6pPr marL="2467577" indent="-224325" eaLnBrk="0" fontAlgn="base" hangingPunct="0">
              <a:spcBef>
                <a:spcPct val="30000"/>
              </a:spcBef>
              <a:spcAft>
                <a:spcPct val="0"/>
              </a:spcAft>
              <a:defRPr sz="1200">
                <a:solidFill>
                  <a:schemeClr val="tx1"/>
                </a:solidFill>
                <a:latin typeface="Calibri" panose="020F0502020204030204" pitchFamily="34" charset="0"/>
              </a:defRPr>
            </a:lvl6pPr>
            <a:lvl7pPr marL="2916227" indent="-224325" eaLnBrk="0" fontAlgn="base" hangingPunct="0">
              <a:spcBef>
                <a:spcPct val="30000"/>
              </a:spcBef>
              <a:spcAft>
                <a:spcPct val="0"/>
              </a:spcAft>
              <a:defRPr sz="1200">
                <a:solidFill>
                  <a:schemeClr val="tx1"/>
                </a:solidFill>
                <a:latin typeface="Calibri" panose="020F0502020204030204" pitchFamily="34" charset="0"/>
              </a:defRPr>
            </a:lvl7pPr>
            <a:lvl8pPr marL="3364878" indent="-224325" eaLnBrk="0" fontAlgn="base" hangingPunct="0">
              <a:spcBef>
                <a:spcPct val="30000"/>
              </a:spcBef>
              <a:spcAft>
                <a:spcPct val="0"/>
              </a:spcAft>
              <a:defRPr sz="1200">
                <a:solidFill>
                  <a:schemeClr val="tx1"/>
                </a:solidFill>
                <a:latin typeface="Calibri" panose="020F0502020204030204" pitchFamily="34" charset="0"/>
              </a:defRPr>
            </a:lvl8pPr>
            <a:lvl9pPr marL="3813528" indent="-22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58299A-BBA2-4586-80E4-8653A7A265D0}" type="slidenum">
              <a:rPr lang="en-US" altLang="en-US" smtClean="0"/>
              <a:pPr>
                <a:spcBef>
                  <a:spcPct val="0"/>
                </a:spcBef>
              </a:pPr>
              <a:t>22</a:t>
            </a:fld>
            <a:endParaRPr lang="en-US" altLang="en-US"/>
          </a:p>
        </p:txBody>
      </p:sp>
    </p:spTree>
    <p:extLst>
      <p:ext uri="{BB962C8B-B14F-4D97-AF65-F5344CB8AC3E}">
        <p14:creationId xmlns:p14="http://schemas.microsoft.com/office/powerpoint/2010/main" val="1332969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FE13D99-4AD0-7C52-C74B-1262060875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3397DD4E-8DCF-BAC7-E9AC-FF9A08772F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358EEE26-C3C6-95F5-2595-4B56977DC5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9057" indent="-280406">
              <a:spcBef>
                <a:spcPct val="30000"/>
              </a:spcBef>
              <a:defRPr sz="1200">
                <a:solidFill>
                  <a:schemeClr val="tx1"/>
                </a:solidFill>
                <a:latin typeface="Calibri" panose="020F0502020204030204" pitchFamily="34" charset="0"/>
              </a:defRPr>
            </a:lvl2pPr>
            <a:lvl3pPr marL="1121626" indent="-224325">
              <a:spcBef>
                <a:spcPct val="30000"/>
              </a:spcBef>
              <a:defRPr sz="1200">
                <a:solidFill>
                  <a:schemeClr val="tx1"/>
                </a:solidFill>
                <a:latin typeface="Calibri" panose="020F0502020204030204" pitchFamily="34" charset="0"/>
              </a:defRPr>
            </a:lvl3pPr>
            <a:lvl4pPr marL="1570276" indent="-224325">
              <a:spcBef>
                <a:spcPct val="30000"/>
              </a:spcBef>
              <a:defRPr sz="1200">
                <a:solidFill>
                  <a:schemeClr val="tx1"/>
                </a:solidFill>
                <a:latin typeface="Calibri" panose="020F0502020204030204" pitchFamily="34" charset="0"/>
              </a:defRPr>
            </a:lvl4pPr>
            <a:lvl5pPr marL="2018927" indent="-224325">
              <a:spcBef>
                <a:spcPct val="30000"/>
              </a:spcBef>
              <a:defRPr sz="1200">
                <a:solidFill>
                  <a:schemeClr val="tx1"/>
                </a:solidFill>
                <a:latin typeface="Calibri" panose="020F0502020204030204" pitchFamily="34" charset="0"/>
              </a:defRPr>
            </a:lvl5pPr>
            <a:lvl6pPr marL="2467577" indent="-224325" eaLnBrk="0" fontAlgn="base" hangingPunct="0">
              <a:spcBef>
                <a:spcPct val="30000"/>
              </a:spcBef>
              <a:spcAft>
                <a:spcPct val="0"/>
              </a:spcAft>
              <a:defRPr sz="1200">
                <a:solidFill>
                  <a:schemeClr val="tx1"/>
                </a:solidFill>
                <a:latin typeface="Calibri" panose="020F0502020204030204" pitchFamily="34" charset="0"/>
              </a:defRPr>
            </a:lvl6pPr>
            <a:lvl7pPr marL="2916227" indent="-224325" eaLnBrk="0" fontAlgn="base" hangingPunct="0">
              <a:spcBef>
                <a:spcPct val="30000"/>
              </a:spcBef>
              <a:spcAft>
                <a:spcPct val="0"/>
              </a:spcAft>
              <a:defRPr sz="1200">
                <a:solidFill>
                  <a:schemeClr val="tx1"/>
                </a:solidFill>
                <a:latin typeface="Calibri" panose="020F0502020204030204" pitchFamily="34" charset="0"/>
              </a:defRPr>
            </a:lvl7pPr>
            <a:lvl8pPr marL="3364878" indent="-224325" eaLnBrk="0" fontAlgn="base" hangingPunct="0">
              <a:spcBef>
                <a:spcPct val="30000"/>
              </a:spcBef>
              <a:spcAft>
                <a:spcPct val="0"/>
              </a:spcAft>
              <a:defRPr sz="1200">
                <a:solidFill>
                  <a:schemeClr val="tx1"/>
                </a:solidFill>
                <a:latin typeface="Calibri" panose="020F0502020204030204" pitchFamily="34" charset="0"/>
              </a:defRPr>
            </a:lvl8pPr>
            <a:lvl9pPr marL="3813528" indent="-22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58299A-BBA2-4586-80E4-8653A7A265D0}" type="slidenum">
              <a:rPr lang="en-US" altLang="en-US" smtClean="0"/>
              <a:pPr>
                <a:spcBef>
                  <a:spcPct val="0"/>
                </a:spcBef>
              </a:pPr>
              <a:t>23</a:t>
            </a:fld>
            <a:endParaRPr lang="en-US" altLang="en-US"/>
          </a:p>
        </p:txBody>
      </p:sp>
    </p:spTree>
    <p:extLst>
      <p:ext uri="{BB962C8B-B14F-4D97-AF65-F5344CB8AC3E}">
        <p14:creationId xmlns:p14="http://schemas.microsoft.com/office/powerpoint/2010/main" val="170653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FE13D99-4AD0-7C52-C74B-1262060875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3397DD4E-8DCF-BAC7-E9AC-FF9A08772F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358EEE26-C3C6-95F5-2595-4B56977DC5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9057" indent="-280406">
              <a:spcBef>
                <a:spcPct val="30000"/>
              </a:spcBef>
              <a:defRPr sz="1200">
                <a:solidFill>
                  <a:schemeClr val="tx1"/>
                </a:solidFill>
                <a:latin typeface="Calibri" panose="020F0502020204030204" pitchFamily="34" charset="0"/>
              </a:defRPr>
            </a:lvl2pPr>
            <a:lvl3pPr marL="1121626" indent="-224325">
              <a:spcBef>
                <a:spcPct val="30000"/>
              </a:spcBef>
              <a:defRPr sz="1200">
                <a:solidFill>
                  <a:schemeClr val="tx1"/>
                </a:solidFill>
                <a:latin typeface="Calibri" panose="020F0502020204030204" pitchFamily="34" charset="0"/>
              </a:defRPr>
            </a:lvl3pPr>
            <a:lvl4pPr marL="1570276" indent="-224325">
              <a:spcBef>
                <a:spcPct val="30000"/>
              </a:spcBef>
              <a:defRPr sz="1200">
                <a:solidFill>
                  <a:schemeClr val="tx1"/>
                </a:solidFill>
                <a:latin typeface="Calibri" panose="020F0502020204030204" pitchFamily="34" charset="0"/>
              </a:defRPr>
            </a:lvl4pPr>
            <a:lvl5pPr marL="2018927" indent="-224325">
              <a:spcBef>
                <a:spcPct val="30000"/>
              </a:spcBef>
              <a:defRPr sz="1200">
                <a:solidFill>
                  <a:schemeClr val="tx1"/>
                </a:solidFill>
                <a:latin typeface="Calibri" panose="020F0502020204030204" pitchFamily="34" charset="0"/>
              </a:defRPr>
            </a:lvl5pPr>
            <a:lvl6pPr marL="2467577" indent="-224325" eaLnBrk="0" fontAlgn="base" hangingPunct="0">
              <a:spcBef>
                <a:spcPct val="30000"/>
              </a:spcBef>
              <a:spcAft>
                <a:spcPct val="0"/>
              </a:spcAft>
              <a:defRPr sz="1200">
                <a:solidFill>
                  <a:schemeClr val="tx1"/>
                </a:solidFill>
                <a:latin typeface="Calibri" panose="020F0502020204030204" pitchFamily="34" charset="0"/>
              </a:defRPr>
            </a:lvl6pPr>
            <a:lvl7pPr marL="2916227" indent="-224325" eaLnBrk="0" fontAlgn="base" hangingPunct="0">
              <a:spcBef>
                <a:spcPct val="30000"/>
              </a:spcBef>
              <a:spcAft>
                <a:spcPct val="0"/>
              </a:spcAft>
              <a:defRPr sz="1200">
                <a:solidFill>
                  <a:schemeClr val="tx1"/>
                </a:solidFill>
                <a:latin typeface="Calibri" panose="020F0502020204030204" pitchFamily="34" charset="0"/>
              </a:defRPr>
            </a:lvl7pPr>
            <a:lvl8pPr marL="3364878" indent="-224325" eaLnBrk="0" fontAlgn="base" hangingPunct="0">
              <a:spcBef>
                <a:spcPct val="30000"/>
              </a:spcBef>
              <a:spcAft>
                <a:spcPct val="0"/>
              </a:spcAft>
              <a:defRPr sz="1200">
                <a:solidFill>
                  <a:schemeClr val="tx1"/>
                </a:solidFill>
                <a:latin typeface="Calibri" panose="020F0502020204030204" pitchFamily="34" charset="0"/>
              </a:defRPr>
            </a:lvl8pPr>
            <a:lvl9pPr marL="3813528" indent="-22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58299A-BBA2-4586-80E4-8653A7A265D0}" type="slidenum">
              <a:rPr lang="en-US" altLang="en-US" smtClean="0"/>
              <a:pPr>
                <a:spcBef>
                  <a:spcPct val="0"/>
                </a:spcBef>
              </a:pPr>
              <a:t>24</a:t>
            </a:fld>
            <a:endParaRPr lang="en-US" altLang="en-US"/>
          </a:p>
        </p:txBody>
      </p:sp>
    </p:spTree>
    <p:extLst>
      <p:ext uri="{BB962C8B-B14F-4D97-AF65-F5344CB8AC3E}">
        <p14:creationId xmlns:p14="http://schemas.microsoft.com/office/powerpoint/2010/main" val="3023365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FE13D99-4AD0-7C52-C74B-1262060875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3397DD4E-8DCF-BAC7-E9AC-FF9A08772F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358EEE26-C3C6-95F5-2595-4B56977DC5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9057" indent="-280406">
              <a:spcBef>
                <a:spcPct val="30000"/>
              </a:spcBef>
              <a:defRPr sz="1200">
                <a:solidFill>
                  <a:schemeClr val="tx1"/>
                </a:solidFill>
                <a:latin typeface="Calibri" panose="020F0502020204030204" pitchFamily="34" charset="0"/>
              </a:defRPr>
            </a:lvl2pPr>
            <a:lvl3pPr marL="1121626" indent="-224325">
              <a:spcBef>
                <a:spcPct val="30000"/>
              </a:spcBef>
              <a:defRPr sz="1200">
                <a:solidFill>
                  <a:schemeClr val="tx1"/>
                </a:solidFill>
                <a:latin typeface="Calibri" panose="020F0502020204030204" pitchFamily="34" charset="0"/>
              </a:defRPr>
            </a:lvl3pPr>
            <a:lvl4pPr marL="1570276" indent="-224325">
              <a:spcBef>
                <a:spcPct val="30000"/>
              </a:spcBef>
              <a:defRPr sz="1200">
                <a:solidFill>
                  <a:schemeClr val="tx1"/>
                </a:solidFill>
                <a:latin typeface="Calibri" panose="020F0502020204030204" pitchFamily="34" charset="0"/>
              </a:defRPr>
            </a:lvl4pPr>
            <a:lvl5pPr marL="2018927" indent="-224325">
              <a:spcBef>
                <a:spcPct val="30000"/>
              </a:spcBef>
              <a:defRPr sz="1200">
                <a:solidFill>
                  <a:schemeClr val="tx1"/>
                </a:solidFill>
                <a:latin typeface="Calibri" panose="020F0502020204030204" pitchFamily="34" charset="0"/>
              </a:defRPr>
            </a:lvl5pPr>
            <a:lvl6pPr marL="2467577" indent="-224325" eaLnBrk="0" fontAlgn="base" hangingPunct="0">
              <a:spcBef>
                <a:spcPct val="30000"/>
              </a:spcBef>
              <a:spcAft>
                <a:spcPct val="0"/>
              </a:spcAft>
              <a:defRPr sz="1200">
                <a:solidFill>
                  <a:schemeClr val="tx1"/>
                </a:solidFill>
                <a:latin typeface="Calibri" panose="020F0502020204030204" pitchFamily="34" charset="0"/>
              </a:defRPr>
            </a:lvl6pPr>
            <a:lvl7pPr marL="2916227" indent="-224325" eaLnBrk="0" fontAlgn="base" hangingPunct="0">
              <a:spcBef>
                <a:spcPct val="30000"/>
              </a:spcBef>
              <a:spcAft>
                <a:spcPct val="0"/>
              </a:spcAft>
              <a:defRPr sz="1200">
                <a:solidFill>
                  <a:schemeClr val="tx1"/>
                </a:solidFill>
                <a:latin typeface="Calibri" panose="020F0502020204030204" pitchFamily="34" charset="0"/>
              </a:defRPr>
            </a:lvl7pPr>
            <a:lvl8pPr marL="3364878" indent="-224325" eaLnBrk="0" fontAlgn="base" hangingPunct="0">
              <a:spcBef>
                <a:spcPct val="30000"/>
              </a:spcBef>
              <a:spcAft>
                <a:spcPct val="0"/>
              </a:spcAft>
              <a:defRPr sz="1200">
                <a:solidFill>
                  <a:schemeClr val="tx1"/>
                </a:solidFill>
                <a:latin typeface="Calibri" panose="020F0502020204030204" pitchFamily="34" charset="0"/>
              </a:defRPr>
            </a:lvl8pPr>
            <a:lvl9pPr marL="3813528" indent="-22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58299A-BBA2-4586-80E4-8653A7A265D0}" type="slidenum">
              <a:rPr lang="en-US" altLang="en-US" smtClean="0"/>
              <a:pPr>
                <a:spcBef>
                  <a:spcPct val="0"/>
                </a:spcBef>
              </a:pPr>
              <a:t>25</a:t>
            </a:fld>
            <a:endParaRPr lang="en-US" altLang="en-US"/>
          </a:p>
        </p:txBody>
      </p:sp>
    </p:spTree>
    <p:extLst>
      <p:ext uri="{BB962C8B-B14F-4D97-AF65-F5344CB8AC3E}">
        <p14:creationId xmlns:p14="http://schemas.microsoft.com/office/powerpoint/2010/main" val="29911736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FE13D99-4AD0-7C52-C74B-1262060875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3397DD4E-8DCF-BAC7-E9AC-FF9A08772F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358EEE26-C3C6-95F5-2595-4B56977DC5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9057" indent="-280406">
              <a:spcBef>
                <a:spcPct val="30000"/>
              </a:spcBef>
              <a:defRPr sz="1200">
                <a:solidFill>
                  <a:schemeClr val="tx1"/>
                </a:solidFill>
                <a:latin typeface="Calibri" panose="020F0502020204030204" pitchFamily="34" charset="0"/>
              </a:defRPr>
            </a:lvl2pPr>
            <a:lvl3pPr marL="1121626" indent="-224325">
              <a:spcBef>
                <a:spcPct val="30000"/>
              </a:spcBef>
              <a:defRPr sz="1200">
                <a:solidFill>
                  <a:schemeClr val="tx1"/>
                </a:solidFill>
                <a:latin typeface="Calibri" panose="020F0502020204030204" pitchFamily="34" charset="0"/>
              </a:defRPr>
            </a:lvl3pPr>
            <a:lvl4pPr marL="1570276" indent="-224325">
              <a:spcBef>
                <a:spcPct val="30000"/>
              </a:spcBef>
              <a:defRPr sz="1200">
                <a:solidFill>
                  <a:schemeClr val="tx1"/>
                </a:solidFill>
                <a:latin typeface="Calibri" panose="020F0502020204030204" pitchFamily="34" charset="0"/>
              </a:defRPr>
            </a:lvl4pPr>
            <a:lvl5pPr marL="2018927" indent="-224325">
              <a:spcBef>
                <a:spcPct val="30000"/>
              </a:spcBef>
              <a:defRPr sz="1200">
                <a:solidFill>
                  <a:schemeClr val="tx1"/>
                </a:solidFill>
                <a:latin typeface="Calibri" panose="020F0502020204030204" pitchFamily="34" charset="0"/>
              </a:defRPr>
            </a:lvl5pPr>
            <a:lvl6pPr marL="2467577" indent="-224325" eaLnBrk="0" fontAlgn="base" hangingPunct="0">
              <a:spcBef>
                <a:spcPct val="30000"/>
              </a:spcBef>
              <a:spcAft>
                <a:spcPct val="0"/>
              </a:spcAft>
              <a:defRPr sz="1200">
                <a:solidFill>
                  <a:schemeClr val="tx1"/>
                </a:solidFill>
                <a:latin typeface="Calibri" panose="020F0502020204030204" pitchFamily="34" charset="0"/>
              </a:defRPr>
            </a:lvl6pPr>
            <a:lvl7pPr marL="2916227" indent="-224325" eaLnBrk="0" fontAlgn="base" hangingPunct="0">
              <a:spcBef>
                <a:spcPct val="30000"/>
              </a:spcBef>
              <a:spcAft>
                <a:spcPct val="0"/>
              </a:spcAft>
              <a:defRPr sz="1200">
                <a:solidFill>
                  <a:schemeClr val="tx1"/>
                </a:solidFill>
                <a:latin typeface="Calibri" panose="020F0502020204030204" pitchFamily="34" charset="0"/>
              </a:defRPr>
            </a:lvl7pPr>
            <a:lvl8pPr marL="3364878" indent="-224325" eaLnBrk="0" fontAlgn="base" hangingPunct="0">
              <a:spcBef>
                <a:spcPct val="30000"/>
              </a:spcBef>
              <a:spcAft>
                <a:spcPct val="0"/>
              </a:spcAft>
              <a:defRPr sz="1200">
                <a:solidFill>
                  <a:schemeClr val="tx1"/>
                </a:solidFill>
                <a:latin typeface="Calibri" panose="020F0502020204030204" pitchFamily="34" charset="0"/>
              </a:defRPr>
            </a:lvl8pPr>
            <a:lvl9pPr marL="3813528" indent="-22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58299A-BBA2-4586-80E4-8653A7A265D0}" type="slidenum">
              <a:rPr lang="en-US" altLang="en-US" smtClean="0"/>
              <a:pPr>
                <a:spcBef>
                  <a:spcPct val="0"/>
                </a:spcBef>
              </a:pPr>
              <a:t>26</a:t>
            </a:fld>
            <a:endParaRPr lang="en-US" altLang="en-US"/>
          </a:p>
        </p:txBody>
      </p:sp>
    </p:spTree>
    <p:extLst>
      <p:ext uri="{BB962C8B-B14F-4D97-AF65-F5344CB8AC3E}">
        <p14:creationId xmlns:p14="http://schemas.microsoft.com/office/powerpoint/2010/main" val="7090608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FE13D99-4AD0-7C52-C74B-1262060875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3397DD4E-8DCF-BAC7-E9AC-FF9A08772F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358EEE26-C3C6-95F5-2595-4B56977DC5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9057" indent="-280406">
              <a:spcBef>
                <a:spcPct val="30000"/>
              </a:spcBef>
              <a:defRPr sz="1200">
                <a:solidFill>
                  <a:schemeClr val="tx1"/>
                </a:solidFill>
                <a:latin typeface="Calibri" panose="020F0502020204030204" pitchFamily="34" charset="0"/>
              </a:defRPr>
            </a:lvl2pPr>
            <a:lvl3pPr marL="1121626" indent="-224325">
              <a:spcBef>
                <a:spcPct val="30000"/>
              </a:spcBef>
              <a:defRPr sz="1200">
                <a:solidFill>
                  <a:schemeClr val="tx1"/>
                </a:solidFill>
                <a:latin typeface="Calibri" panose="020F0502020204030204" pitchFamily="34" charset="0"/>
              </a:defRPr>
            </a:lvl3pPr>
            <a:lvl4pPr marL="1570276" indent="-224325">
              <a:spcBef>
                <a:spcPct val="30000"/>
              </a:spcBef>
              <a:defRPr sz="1200">
                <a:solidFill>
                  <a:schemeClr val="tx1"/>
                </a:solidFill>
                <a:latin typeface="Calibri" panose="020F0502020204030204" pitchFamily="34" charset="0"/>
              </a:defRPr>
            </a:lvl4pPr>
            <a:lvl5pPr marL="2018927" indent="-224325">
              <a:spcBef>
                <a:spcPct val="30000"/>
              </a:spcBef>
              <a:defRPr sz="1200">
                <a:solidFill>
                  <a:schemeClr val="tx1"/>
                </a:solidFill>
                <a:latin typeface="Calibri" panose="020F0502020204030204" pitchFamily="34" charset="0"/>
              </a:defRPr>
            </a:lvl5pPr>
            <a:lvl6pPr marL="2467577" indent="-224325" eaLnBrk="0" fontAlgn="base" hangingPunct="0">
              <a:spcBef>
                <a:spcPct val="30000"/>
              </a:spcBef>
              <a:spcAft>
                <a:spcPct val="0"/>
              </a:spcAft>
              <a:defRPr sz="1200">
                <a:solidFill>
                  <a:schemeClr val="tx1"/>
                </a:solidFill>
                <a:latin typeface="Calibri" panose="020F0502020204030204" pitchFamily="34" charset="0"/>
              </a:defRPr>
            </a:lvl6pPr>
            <a:lvl7pPr marL="2916227" indent="-224325" eaLnBrk="0" fontAlgn="base" hangingPunct="0">
              <a:spcBef>
                <a:spcPct val="30000"/>
              </a:spcBef>
              <a:spcAft>
                <a:spcPct val="0"/>
              </a:spcAft>
              <a:defRPr sz="1200">
                <a:solidFill>
                  <a:schemeClr val="tx1"/>
                </a:solidFill>
                <a:latin typeface="Calibri" panose="020F0502020204030204" pitchFamily="34" charset="0"/>
              </a:defRPr>
            </a:lvl7pPr>
            <a:lvl8pPr marL="3364878" indent="-224325" eaLnBrk="0" fontAlgn="base" hangingPunct="0">
              <a:spcBef>
                <a:spcPct val="30000"/>
              </a:spcBef>
              <a:spcAft>
                <a:spcPct val="0"/>
              </a:spcAft>
              <a:defRPr sz="1200">
                <a:solidFill>
                  <a:schemeClr val="tx1"/>
                </a:solidFill>
                <a:latin typeface="Calibri" panose="020F0502020204030204" pitchFamily="34" charset="0"/>
              </a:defRPr>
            </a:lvl8pPr>
            <a:lvl9pPr marL="3813528" indent="-22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58299A-BBA2-4586-80E4-8653A7A265D0}" type="slidenum">
              <a:rPr lang="en-US" altLang="en-US" smtClean="0"/>
              <a:pPr>
                <a:spcBef>
                  <a:spcPct val="0"/>
                </a:spcBef>
              </a:pPr>
              <a:t>27</a:t>
            </a:fld>
            <a:endParaRPr lang="en-US" altLang="en-US"/>
          </a:p>
        </p:txBody>
      </p:sp>
    </p:spTree>
    <p:extLst>
      <p:ext uri="{BB962C8B-B14F-4D97-AF65-F5344CB8AC3E}">
        <p14:creationId xmlns:p14="http://schemas.microsoft.com/office/powerpoint/2010/main" val="508554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FE13D99-4AD0-7C52-C74B-1262060875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3397DD4E-8DCF-BAC7-E9AC-FF9A08772F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358EEE26-C3C6-95F5-2595-4B56977DC5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9057" indent="-280406">
              <a:spcBef>
                <a:spcPct val="30000"/>
              </a:spcBef>
              <a:defRPr sz="1200">
                <a:solidFill>
                  <a:schemeClr val="tx1"/>
                </a:solidFill>
                <a:latin typeface="Calibri" panose="020F0502020204030204" pitchFamily="34" charset="0"/>
              </a:defRPr>
            </a:lvl2pPr>
            <a:lvl3pPr marL="1121626" indent="-224325">
              <a:spcBef>
                <a:spcPct val="30000"/>
              </a:spcBef>
              <a:defRPr sz="1200">
                <a:solidFill>
                  <a:schemeClr val="tx1"/>
                </a:solidFill>
                <a:latin typeface="Calibri" panose="020F0502020204030204" pitchFamily="34" charset="0"/>
              </a:defRPr>
            </a:lvl3pPr>
            <a:lvl4pPr marL="1570276" indent="-224325">
              <a:spcBef>
                <a:spcPct val="30000"/>
              </a:spcBef>
              <a:defRPr sz="1200">
                <a:solidFill>
                  <a:schemeClr val="tx1"/>
                </a:solidFill>
                <a:latin typeface="Calibri" panose="020F0502020204030204" pitchFamily="34" charset="0"/>
              </a:defRPr>
            </a:lvl4pPr>
            <a:lvl5pPr marL="2018927" indent="-224325">
              <a:spcBef>
                <a:spcPct val="30000"/>
              </a:spcBef>
              <a:defRPr sz="1200">
                <a:solidFill>
                  <a:schemeClr val="tx1"/>
                </a:solidFill>
                <a:latin typeface="Calibri" panose="020F0502020204030204" pitchFamily="34" charset="0"/>
              </a:defRPr>
            </a:lvl5pPr>
            <a:lvl6pPr marL="2467577" indent="-224325" eaLnBrk="0" fontAlgn="base" hangingPunct="0">
              <a:spcBef>
                <a:spcPct val="30000"/>
              </a:spcBef>
              <a:spcAft>
                <a:spcPct val="0"/>
              </a:spcAft>
              <a:defRPr sz="1200">
                <a:solidFill>
                  <a:schemeClr val="tx1"/>
                </a:solidFill>
                <a:latin typeface="Calibri" panose="020F0502020204030204" pitchFamily="34" charset="0"/>
              </a:defRPr>
            </a:lvl6pPr>
            <a:lvl7pPr marL="2916227" indent="-224325" eaLnBrk="0" fontAlgn="base" hangingPunct="0">
              <a:spcBef>
                <a:spcPct val="30000"/>
              </a:spcBef>
              <a:spcAft>
                <a:spcPct val="0"/>
              </a:spcAft>
              <a:defRPr sz="1200">
                <a:solidFill>
                  <a:schemeClr val="tx1"/>
                </a:solidFill>
                <a:latin typeface="Calibri" panose="020F0502020204030204" pitchFamily="34" charset="0"/>
              </a:defRPr>
            </a:lvl7pPr>
            <a:lvl8pPr marL="3364878" indent="-224325" eaLnBrk="0" fontAlgn="base" hangingPunct="0">
              <a:spcBef>
                <a:spcPct val="30000"/>
              </a:spcBef>
              <a:spcAft>
                <a:spcPct val="0"/>
              </a:spcAft>
              <a:defRPr sz="1200">
                <a:solidFill>
                  <a:schemeClr val="tx1"/>
                </a:solidFill>
                <a:latin typeface="Calibri" panose="020F0502020204030204" pitchFamily="34" charset="0"/>
              </a:defRPr>
            </a:lvl8pPr>
            <a:lvl9pPr marL="3813528" indent="-22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58299A-BBA2-4586-80E4-8653A7A265D0}" type="slidenum">
              <a:rPr lang="en-US" altLang="en-US" smtClean="0"/>
              <a:pPr>
                <a:spcBef>
                  <a:spcPct val="0"/>
                </a:spcBef>
              </a:pPr>
              <a:t>28</a:t>
            </a:fld>
            <a:endParaRPr lang="en-US" altLang="en-US"/>
          </a:p>
        </p:txBody>
      </p:sp>
    </p:spTree>
    <p:extLst>
      <p:ext uri="{BB962C8B-B14F-4D97-AF65-F5344CB8AC3E}">
        <p14:creationId xmlns:p14="http://schemas.microsoft.com/office/powerpoint/2010/main" val="2718352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FE13D99-4AD0-7C52-C74B-1262060875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3397DD4E-8DCF-BAC7-E9AC-FF9A08772F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358EEE26-C3C6-95F5-2595-4B56977DC5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9057" indent="-280406">
              <a:spcBef>
                <a:spcPct val="30000"/>
              </a:spcBef>
              <a:defRPr sz="1200">
                <a:solidFill>
                  <a:schemeClr val="tx1"/>
                </a:solidFill>
                <a:latin typeface="Calibri" panose="020F0502020204030204" pitchFamily="34" charset="0"/>
              </a:defRPr>
            </a:lvl2pPr>
            <a:lvl3pPr marL="1121626" indent="-224325">
              <a:spcBef>
                <a:spcPct val="30000"/>
              </a:spcBef>
              <a:defRPr sz="1200">
                <a:solidFill>
                  <a:schemeClr val="tx1"/>
                </a:solidFill>
                <a:latin typeface="Calibri" panose="020F0502020204030204" pitchFamily="34" charset="0"/>
              </a:defRPr>
            </a:lvl3pPr>
            <a:lvl4pPr marL="1570276" indent="-224325">
              <a:spcBef>
                <a:spcPct val="30000"/>
              </a:spcBef>
              <a:defRPr sz="1200">
                <a:solidFill>
                  <a:schemeClr val="tx1"/>
                </a:solidFill>
                <a:latin typeface="Calibri" panose="020F0502020204030204" pitchFamily="34" charset="0"/>
              </a:defRPr>
            </a:lvl4pPr>
            <a:lvl5pPr marL="2018927" indent="-224325">
              <a:spcBef>
                <a:spcPct val="30000"/>
              </a:spcBef>
              <a:defRPr sz="1200">
                <a:solidFill>
                  <a:schemeClr val="tx1"/>
                </a:solidFill>
                <a:latin typeface="Calibri" panose="020F0502020204030204" pitchFamily="34" charset="0"/>
              </a:defRPr>
            </a:lvl5pPr>
            <a:lvl6pPr marL="2467577" indent="-224325" eaLnBrk="0" fontAlgn="base" hangingPunct="0">
              <a:spcBef>
                <a:spcPct val="30000"/>
              </a:spcBef>
              <a:spcAft>
                <a:spcPct val="0"/>
              </a:spcAft>
              <a:defRPr sz="1200">
                <a:solidFill>
                  <a:schemeClr val="tx1"/>
                </a:solidFill>
                <a:latin typeface="Calibri" panose="020F0502020204030204" pitchFamily="34" charset="0"/>
              </a:defRPr>
            </a:lvl6pPr>
            <a:lvl7pPr marL="2916227" indent="-224325" eaLnBrk="0" fontAlgn="base" hangingPunct="0">
              <a:spcBef>
                <a:spcPct val="30000"/>
              </a:spcBef>
              <a:spcAft>
                <a:spcPct val="0"/>
              </a:spcAft>
              <a:defRPr sz="1200">
                <a:solidFill>
                  <a:schemeClr val="tx1"/>
                </a:solidFill>
                <a:latin typeface="Calibri" panose="020F0502020204030204" pitchFamily="34" charset="0"/>
              </a:defRPr>
            </a:lvl7pPr>
            <a:lvl8pPr marL="3364878" indent="-224325" eaLnBrk="0" fontAlgn="base" hangingPunct="0">
              <a:spcBef>
                <a:spcPct val="30000"/>
              </a:spcBef>
              <a:spcAft>
                <a:spcPct val="0"/>
              </a:spcAft>
              <a:defRPr sz="1200">
                <a:solidFill>
                  <a:schemeClr val="tx1"/>
                </a:solidFill>
                <a:latin typeface="Calibri" panose="020F0502020204030204" pitchFamily="34" charset="0"/>
              </a:defRPr>
            </a:lvl8pPr>
            <a:lvl9pPr marL="3813528" indent="-22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58299A-BBA2-4586-80E4-8653A7A265D0}" type="slidenum">
              <a:rPr lang="en-US" altLang="en-US" smtClean="0"/>
              <a:pPr>
                <a:spcBef>
                  <a:spcPct val="0"/>
                </a:spcBef>
              </a:pPr>
              <a:t>29</a:t>
            </a:fld>
            <a:endParaRPr lang="en-US" altLang="en-US"/>
          </a:p>
        </p:txBody>
      </p:sp>
    </p:spTree>
    <p:extLst>
      <p:ext uri="{BB962C8B-B14F-4D97-AF65-F5344CB8AC3E}">
        <p14:creationId xmlns:p14="http://schemas.microsoft.com/office/powerpoint/2010/main" val="1222173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FE13D99-4AD0-7C52-C74B-1262060875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3397DD4E-8DCF-BAC7-E9AC-FF9A08772F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358EEE26-C3C6-95F5-2595-4B56977DC5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9057" indent="-280406">
              <a:spcBef>
                <a:spcPct val="30000"/>
              </a:spcBef>
              <a:defRPr sz="1200">
                <a:solidFill>
                  <a:schemeClr val="tx1"/>
                </a:solidFill>
                <a:latin typeface="Calibri" panose="020F0502020204030204" pitchFamily="34" charset="0"/>
              </a:defRPr>
            </a:lvl2pPr>
            <a:lvl3pPr marL="1121626" indent="-224325">
              <a:spcBef>
                <a:spcPct val="30000"/>
              </a:spcBef>
              <a:defRPr sz="1200">
                <a:solidFill>
                  <a:schemeClr val="tx1"/>
                </a:solidFill>
                <a:latin typeface="Calibri" panose="020F0502020204030204" pitchFamily="34" charset="0"/>
              </a:defRPr>
            </a:lvl3pPr>
            <a:lvl4pPr marL="1570276" indent="-224325">
              <a:spcBef>
                <a:spcPct val="30000"/>
              </a:spcBef>
              <a:defRPr sz="1200">
                <a:solidFill>
                  <a:schemeClr val="tx1"/>
                </a:solidFill>
                <a:latin typeface="Calibri" panose="020F0502020204030204" pitchFamily="34" charset="0"/>
              </a:defRPr>
            </a:lvl4pPr>
            <a:lvl5pPr marL="2018927" indent="-224325">
              <a:spcBef>
                <a:spcPct val="30000"/>
              </a:spcBef>
              <a:defRPr sz="1200">
                <a:solidFill>
                  <a:schemeClr val="tx1"/>
                </a:solidFill>
                <a:latin typeface="Calibri" panose="020F0502020204030204" pitchFamily="34" charset="0"/>
              </a:defRPr>
            </a:lvl5pPr>
            <a:lvl6pPr marL="2467577" indent="-224325" eaLnBrk="0" fontAlgn="base" hangingPunct="0">
              <a:spcBef>
                <a:spcPct val="30000"/>
              </a:spcBef>
              <a:spcAft>
                <a:spcPct val="0"/>
              </a:spcAft>
              <a:defRPr sz="1200">
                <a:solidFill>
                  <a:schemeClr val="tx1"/>
                </a:solidFill>
                <a:latin typeface="Calibri" panose="020F0502020204030204" pitchFamily="34" charset="0"/>
              </a:defRPr>
            </a:lvl6pPr>
            <a:lvl7pPr marL="2916227" indent="-224325" eaLnBrk="0" fontAlgn="base" hangingPunct="0">
              <a:spcBef>
                <a:spcPct val="30000"/>
              </a:spcBef>
              <a:spcAft>
                <a:spcPct val="0"/>
              </a:spcAft>
              <a:defRPr sz="1200">
                <a:solidFill>
                  <a:schemeClr val="tx1"/>
                </a:solidFill>
                <a:latin typeface="Calibri" panose="020F0502020204030204" pitchFamily="34" charset="0"/>
              </a:defRPr>
            </a:lvl7pPr>
            <a:lvl8pPr marL="3364878" indent="-224325" eaLnBrk="0" fontAlgn="base" hangingPunct="0">
              <a:spcBef>
                <a:spcPct val="30000"/>
              </a:spcBef>
              <a:spcAft>
                <a:spcPct val="0"/>
              </a:spcAft>
              <a:defRPr sz="1200">
                <a:solidFill>
                  <a:schemeClr val="tx1"/>
                </a:solidFill>
                <a:latin typeface="Calibri" panose="020F0502020204030204" pitchFamily="34" charset="0"/>
              </a:defRPr>
            </a:lvl8pPr>
            <a:lvl9pPr marL="3813528" indent="-22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58299A-BBA2-4586-80E4-8653A7A265D0}" type="slidenum">
              <a:rPr lang="en-US" altLang="en-US" smtClean="0"/>
              <a:pPr>
                <a:spcBef>
                  <a:spcPct val="0"/>
                </a:spcBef>
              </a:pPr>
              <a:t>30</a:t>
            </a:fld>
            <a:endParaRPr lang="en-US" altLang="en-US"/>
          </a:p>
        </p:txBody>
      </p:sp>
    </p:spTree>
    <p:extLst>
      <p:ext uri="{BB962C8B-B14F-4D97-AF65-F5344CB8AC3E}">
        <p14:creationId xmlns:p14="http://schemas.microsoft.com/office/powerpoint/2010/main" val="667695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FE13D99-4AD0-7C52-C74B-1262060875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3397DD4E-8DCF-BAC7-E9AC-FF9A08772F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358EEE26-C3C6-95F5-2595-4B56977DC5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9057" indent="-280406">
              <a:spcBef>
                <a:spcPct val="30000"/>
              </a:spcBef>
              <a:defRPr sz="1200">
                <a:solidFill>
                  <a:schemeClr val="tx1"/>
                </a:solidFill>
                <a:latin typeface="Calibri" panose="020F0502020204030204" pitchFamily="34" charset="0"/>
              </a:defRPr>
            </a:lvl2pPr>
            <a:lvl3pPr marL="1121626" indent="-224325">
              <a:spcBef>
                <a:spcPct val="30000"/>
              </a:spcBef>
              <a:defRPr sz="1200">
                <a:solidFill>
                  <a:schemeClr val="tx1"/>
                </a:solidFill>
                <a:latin typeface="Calibri" panose="020F0502020204030204" pitchFamily="34" charset="0"/>
              </a:defRPr>
            </a:lvl3pPr>
            <a:lvl4pPr marL="1570276" indent="-224325">
              <a:spcBef>
                <a:spcPct val="30000"/>
              </a:spcBef>
              <a:defRPr sz="1200">
                <a:solidFill>
                  <a:schemeClr val="tx1"/>
                </a:solidFill>
                <a:latin typeface="Calibri" panose="020F0502020204030204" pitchFamily="34" charset="0"/>
              </a:defRPr>
            </a:lvl4pPr>
            <a:lvl5pPr marL="2018927" indent="-224325">
              <a:spcBef>
                <a:spcPct val="30000"/>
              </a:spcBef>
              <a:defRPr sz="1200">
                <a:solidFill>
                  <a:schemeClr val="tx1"/>
                </a:solidFill>
                <a:latin typeface="Calibri" panose="020F0502020204030204" pitchFamily="34" charset="0"/>
              </a:defRPr>
            </a:lvl5pPr>
            <a:lvl6pPr marL="2467577" indent="-224325" eaLnBrk="0" fontAlgn="base" hangingPunct="0">
              <a:spcBef>
                <a:spcPct val="30000"/>
              </a:spcBef>
              <a:spcAft>
                <a:spcPct val="0"/>
              </a:spcAft>
              <a:defRPr sz="1200">
                <a:solidFill>
                  <a:schemeClr val="tx1"/>
                </a:solidFill>
                <a:latin typeface="Calibri" panose="020F0502020204030204" pitchFamily="34" charset="0"/>
              </a:defRPr>
            </a:lvl6pPr>
            <a:lvl7pPr marL="2916227" indent="-224325" eaLnBrk="0" fontAlgn="base" hangingPunct="0">
              <a:spcBef>
                <a:spcPct val="30000"/>
              </a:spcBef>
              <a:spcAft>
                <a:spcPct val="0"/>
              </a:spcAft>
              <a:defRPr sz="1200">
                <a:solidFill>
                  <a:schemeClr val="tx1"/>
                </a:solidFill>
                <a:latin typeface="Calibri" panose="020F0502020204030204" pitchFamily="34" charset="0"/>
              </a:defRPr>
            </a:lvl7pPr>
            <a:lvl8pPr marL="3364878" indent="-224325" eaLnBrk="0" fontAlgn="base" hangingPunct="0">
              <a:spcBef>
                <a:spcPct val="30000"/>
              </a:spcBef>
              <a:spcAft>
                <a:spcPct val="0"/>
              </a:spcAft>
              <a:defRPr sz="1200">
                <a:solidFill>
                  <a:schemeClr val="tx1"/>
                </a:solidFill>
                <a:latin typeface="Calibri" panose="020F0502020204030204" pitchFamily="34" charset="0"/>
              </a:defRPr>
            </a:lvl8pPr>
            <a:lvl9pPr marL="3813528" indent="-22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58299A-BBA2-4586-80E4-8653A7A265D0}" type="slidenum">
              <a:rPr lang="en-US" altLang="en-US" smtClean="0"/>
              <a:pPr>
                <a:spcBef>
                  <a:spcPct val="0"/>
                </a:spcBef>
              </a:pPr>
              <a:t>4</a:t>
            </a:fld>
            <a:endParaRPr lang="en-US" altLang="en-US"/>
          </a:p>
        </p:txBody>
      </p:sp>
    </p:spTree>
    <p:extLst>
      <p:ext uri="{BB962C8B-B14F-4D97-AF65-F5344CB8AC3E}">
        <p14:creationId xmlns:p14="http://schemas.microsoft.com/office/powerpoint/2010/main" val="20114424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FE13D99-4AD0-7C52-C74B-1262060875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3397DD4E-8DCF-BAC7-E9AC-FF9A08772F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358EEE26-C3C6-95F5-2595-4B56977DC5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9057" indent="-280406">
              <a:spcBef>
                <a:spcPct val="30000"/>
              </a:spcBef>
              <a:defRPr sz="1200">
                <a:solidFill>
                  <a:schemeClr val="tx1"/>
                </a:solidFill>
                <a:latin typeface="Calibri" panose="020F0502020204030204" pitchFamily="34" charset="0"/>
              </a:defRPr>
            </a:lvl2pPr>
            <a:lvl3pPr marL="1121626" indent="-224325">
              <a:spcBef>
                <a:spcPct val="30000"/>
              </a:spcBef>
              <a:defRPr sz="1200">
                <a:solidFill>
                  <a:schemeClr val="tx1"/>
                </a:solidFill>
                <a:latin typeface="Calibri" panose="020F0502020204030204" pitchFamily="34" charset="0"/>
              </a:defRPr>
            </a:lvl3pPr>
            <a:lvl4pPr marL="1570276" indent="-224325">
              <a:spcBef>
                <a:spcPct val="30000"/>
              </a:spcBef>
              <a:defRPr sz="1200">
                <a:solidFill>
                  <a:schemeClr val="tx1"/>
                </a:solidFill>
                <a:latin typeface="Calibri" panose="020F0502020204030204" pitchFamily="34" charset="0"/>
              </a:defRPr>
            </a:lvl4pPr>
            <a:lvl5pPr marL="2018927" indent="-224325">
              <a:spcBef>
                <a:spcPct val="30000"/>
              </a:spcBef>
              <a:defRPr sz="1200">
                <a:solidFill>
                  <a:schemeClr val="tx1"/>
                </a:solidFill>
                <a:latin typeface="Calibri" panose="020F0502020204030204" pitchFamily="34" charset="0"/>
              </a:defRPr>
            </a:lvl5pPr>
            <a:lvl6pPr marL="2467577" indent="-224325" eaLnBrk="0" fontAlgn="base" hangingPunct="0">
              <a:spcBef>
                <a:spcPct val="30000"/>
              </a:spcBef>
              <a:spcAft>
                <a:spcPct val="0"/>
              </a:spcAft>
              <a:defRPr sz="1200">
                <a:solidFill>
                  <a:schemeClr val="tx1"/>
                </a:solidFill>
                <a:latin typeface="Calibri" panose="020F0502020204030204" pitchFamily="34" charset="0"/>
              </a:defRPr>
            </a:lvl6pPr>
            <a:lvl7pPr marL="2916227" indent="-224325" eaLnBrk="0" fontAlgn="base" hangingPunct="0">
              <a:spcBef>
                <a:spcPct val="30000"/>
              </a:spcBef>
              <a:spcAft>
                <a:spcPct val="0"/>
              </a:spcAft>
              <a:defRPr sz="1200">
                <a:solidFill>
                  <a:schemeClr val="tx1"/>
                </a:solidFill>
                <a:latin typeface="Calibri" panose="020F0502020204030204" pitchFamily="34" charset="0"/>
              </a:defRPr>
            </a:lvl7pPr>
            <a:lvl8pPr marL="3364878" indent="-224325" eaLnBrk="0" fontAlgn="base" hangingPunct="0">
              <a:spcBef>
                <a:spcPct val="30000"/>
              </a:spcBef>
              <a:spcAft>
                <a:spcPct val="0"/>
              </a:spcAft>
              <a:defRPr sz="1200">
                <a:solidFill>
                  <a:schemeClr val="tx1"/>
                </a:solidFill>
                <a:latin typeface="Calibri" panose="020F0502020204030204" pitchFamily="34" charset="0"/>
              </a:defRPr>
            </a:lvl8pPr>
            <a:lvl9pPr marL="3813528" indent="-22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58299A-BBA2-4586-80E4-8653A7A265D0}" type="slidenum">
              <a:rPr lang="en-US" altLang="en-US" smtClean="0"/>
              <a:pPr>
                <a:spcBef>
                  <a:spcPct val="0"/>
                </a:spcBef>
              </a:pPr>
              <a:t>31</a:t>
            </a:fld>
            <a:endParaRPr lang="en-US" altLang="en-US"/>
          </a:p>
        </p:txBody>
      </p:sp>
    </p:spTree>
    <p:extLst>
      <p:ext uri="{BB962C8B-B14F-4D97-AF65-F5344CB8AC3E}">
        <p14:creationId xmlns:p14="http://schemas.microsoft.com/office/powerpoint/2010/main" val="1812088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FE13D99-4AD0-7C52-C74B-1262060875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3397DD4E-8DCF-BAC7-E9AC-FF9A08772F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358EEE26-C3C6-95F5-2595-4B56977DC5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9057" indent="-280406">
              <a:spcBef>
                <a:spcPct val="30000"/>
              </a:spcBef>
              <a:defRPr sz="1200">
                <a:solidFill>
                  <a:schemeClr val="tx1"/>
                </a:solidFill>
                <a:latin typeface="Calibri" panose="020F0502020204030204" pitchFamily="34" charset="0"/>
              </a:defRPr>
            </a:lvl2pPr>
            <a:lvl3pPr marL="1121626" indent="-224325">
              <a:spcBef>
                <a:spcPct val="30000"/>
              </a:spcBef>
              <a:defRPr sz="1200">
                <a:solidFill>
                  <a:schemeClr val="tx1"/>
                </a:solidFill>
                <a:latin typeface="Calibri" panose="020F0502020204030204" pitchFamily="34" charset="0"/>
              </a:defRPr>
            </a:lvl3pPr>
            <a:lvl4pPr marL="1570276" indent="-224325">
              <a:spcBef>
                <a:spcPct val="30000"/>
              </a:spcBef>
              <a:defRPr sz="1200">
                <a:solidFill>
                  <a:schemeClr val="tx1"/>
                </a:solidFill>
                <a:latin typeface="Calibri" panose="020F0502020204030204" pitchFamily="34" charset="0"/>
              </a:defRPr>
            </a:lvl4pPr>
            <a:lvl5pPr marL="2018927" indent="-224325">
              <a:spcBef>
                <a:spcPct val="30000"/>
              </a:spcBef>
              <a:defRPr sz="1200">
                <a:solidFill>
                  <a:schemeClr val="tx1"/>
                </a:solidFill>
                <a:latin typeface="Calibri" panose="020F0502020204030204" pitchFamily="34" charset="0"/>
              </a:defRPr>
            </a:lvl5pPr>
            <a:lvl6pPr marL="2467577" indent="-224325" eaLnBrk="0" fontAlgn="base" hangingPunct="0">
              <a:spcBef>
                <a:spcPct val="30000"/>
              </a:spcBef>
              <a:spcAft>
                <a:spcPct val="0"/>
              </a:spcAft>
              <a:defRPr sz="1200">
                <a:solidFill>
                  <a:schemeClr val="tx1"/>
                </a:solidFill>
                <a:latin typeface="Calibri" panose="020F0502020204030204" pitchFamily="34" charset="0"/>
              </a:defRPr>
            </a:lvl6pPr>
            <a:lvl7pPr marL="2916227" indent="-224325" eaLnBrk="0" fontAlgn="base" hangingPunct="0">
              <a:spcBef>
                <a:spcPct val="30000"/>
              </a:spcBef>
              <a:spcAft>
                <a:spcPct val="0"/>
              </a:spcAft>
              <a:defRPr sz="1200">
                <a:solidFill>
                  <a:schemeClr val="tx1"/>
                </a:solidFill>
                <a:latin typeface="Calibri" panose="020F0502020204030204" pitchFamily="34" charset="0"/>
              </a:defRPr>
            </a:lvl7pPr>
            <a:lvl8pPr marL="3364878" indent="-224325" eaLnBrk="0" fontAlgn="base" hangingPunct="0">
              <a:spcBef>
                <a:spcPct val="30000"/>
              </a:spcBef>
              <a:spcAft>
                <a:spcPct val="0"/>
              </a:spcAft>
              <a:defRPr sz="1200">
                <a:solidFill>
                  <a:schemeClr val="tx1"/>
                </a:solidFill>
                <a:latin typeface="Calibri" panose="020F0502020204030204" pitchFamily="34" charset="0"/>
              </a:defRPr>
            </a:lvl8pPr>
            <a:lvl9pPr marL="3813528" indent="-22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58299A-BBA2-4586-80E4-8653A7A265D0}" type="slidenum">
              <a:rPr lang="en-US" altLang="en-US" smtClean="0"/>
              <a:pPr>
                <a:spcBef>
                  <a:spcPct val="0"/>
                </a:spcBef>
              </a:pPr>
              <a:t>32</a:t>
            </a:fld>
            <a:endParaRPr lang="en-US" altLang="en-US"/>
          </a:p>
        </p:txBody>
      </p:sp>
    </p:spTree>
    <p:extLst>
      <p:ext uri="{BB962C8B-B14F-4D97-AF65-F5344CB8AC3E}">
        <p14:creationId xmlns:p14="http://schemas.microsoft.com/office/powerpoint/2010/main" val="22886368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FE13D99-4AD0-7C52-C74B-1262060875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3397DD4E-8DCF-BAC7-E9AC-FF9A08772F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358EEE26-C3C6-95F5-2595-4B56977DC5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9057" indent="-280406">
              <a:spcBef>
                <a:spcPct val="30000"/>
              </a:spcBef>
              <a:defRPr sz="1200">
                <a:solidFill>
                  <a:schemeClr val="tx1"/>
                </a:solidFill>
                <a:latin typeface="Calibri" panose="020F0502020204030204" pitchFamily="34" charset="0"/>
              </a:defRPr>
            </a:lvl2pPr>
            <a:lvl3pPr marL="1121626" indent="-224325">
              <a:spcBef>
                <a:spcPct val="30000"/>
              </a:spcBef>
              <a:defRPr sz="1200">
                <a:solidFill>
                  <a:schemeClr val="tx1"/>
                </a:solidFill>
                <a:latin typeface="Calibri" panose="020F0502020204030204" pitchFamily="34" charset="0"/>
              </a:defRPr>
            </a:lvl3pPr>
            <a:lvl4pPr marL="1570276" indent="-224325">
              <a:spcBef>
                <a:spcPct val="30000"/>
              </a:spcBef>
              <a:defRPr sz="1200">
                <a:solidFill>
                  <a:schemeClr val="tx1"/>
                </a:solidFill>
                <a:latin typeface="Calibri" panose="020F0502020204030204" pitchFamily="34" charset="0"/>
              </a:defRPr>
            </a:lvl4pPr>
            <a:lvl5pPr marL="2018927" indent="-224325">
              <a:spcBef>
                <a:spcPct val="30000"/>
              </a:spcBef>
              <a:defRPr sz="1200">
                <a:solidFill>
                  <a:schemeClr val="tx1"/>
                </a:solidFill>
                <a:latin typeface="Calibri" panose="020F0502020204030204" pitchFamily="34" charset="0"/>
              </a:defRPr>
            </a:lvl5pPr>
            <a:lvl6pPr marL="2467577" indent="-224325" eaLnBrk="0" fontAlgn="base" hangingPunct="0">
              <a:spcBef>
                <a:spcPct val="30000"/>
              </a:spcBef>
              <a:spcAft>
                <a:spcPct val="0"/>
              </a:spcAft>
              <a:defRPr sz="1200">
                <a:solidFill>
                  <a:schemeClr val="tx1"/>
                </a:solidFill>
                <a:latin typeface="Calibri" panose="020F0502020204030204" pitchFamily="34" charset="0"/>
              </a:defRPr>
            </a:lvl6pPr>
            <a:lvl7pPr marL="2916227" indent="-224325" eaLnBrk="0" fontAlgn="base" hangingPunct="0">
              <a:spcBef>
                <a:spcPct val="30000"/>
              </a:spcBef>
              <a:spcAft>
                <a:spcPct val="0"/>
              </a:spcAft>
              <a:defRPr sz="1200">
                <a:solidFill>
                  <a:schemeClr val="tx1"/>
                </a:solidFill>
                <a:latin typeface="Calibri" panose="020F0502020204030204" pitchFamily="34" charset="0"/>
              </a:defRPr>
            </a:lvl7pPr>
            <a:lvl8pPr marL="3364878" indent="-224325" eaLnBrk="0" fontAlgn="base" hangingPunct="0">
              <a:spcBef>
                <a:spcPct val="30000"/>
              </a:spcBef>
              <a:spcAft>
                <a:spcPct val="0"/>
              </a:spcAft>
              <a:defRPr sz="1200">
                <a:solidFill>
                  <a:schemeClr val="tx1"/>
                </a:solidFill>
                <a:latin typeface="Calibri" panose="020F0502020204030204" pitchFamily="34" charset="0"/>
              </a:defRPr>
            </a:lvl8pPr>
            <a:lvl9pPr marL="3813528" indent="-22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58299A-BBA2-4586-80E4-8653A7A265D0}" type="slidenum">
              <a:rPr lang="en-US" altLang="en-US" smtClean="0"/>
              <a:pPr>
                <a:spcBef>
                  <a:spcPct val="0"/>
                </a:spcBef>
              </a:pPr>
              <a:t>33</a:t>
            </a:fld>
            <a:endParaRPr lang="en-US" altLang="en-US"/>
          </a:p>
        </p:txBody>
      </p:sp>
    </p:spTree>
    <p:extLst>
      <p:ext uri="{BB962C8B-B14F-4D97-AF65-F5344CB8AC3E}">
        <p14:creationId xmlns:p14="http://schemas.microsoft.com/office/powerpoint/2010/main" val="35596330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FE13D99-4AD0-7C52-C74B-1262060875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3397DD4E-8DCF-BAC7-E9AC-FF9A08772F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358EEE26-C3C6-95F5-2595-4B56977DC5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9057" indent="-280406">
              <a:spcBef>
                <a:spcPct val="30000"/>
              </a:spcBef>
              <a:defRPr sz="1200">
                <a:solidFill>
                  <a:schemeClr val="tx1"/>
                </a:solidFill>
                <a:latin typeface="Calibri" panose="020F0502020204030204" pitchFamily="34" charset="0"/>
              </a:defRPr>
            </a:lvl2pPr>
            <a:lvl3pPr marL="1121626" indent="-224325">
              <a:spcBef>
                <a:spcPct val="30000"/>
              </a:spcBef>
              <a:defRPr sz="1200">
                <a:solidFill>
                  <a:schemeClr val="tx1"/>
                </a:solidFill>
                <a:latin typeface="Calibri" panose="020F0502020204030204" pitchFamily="34" charset="0"/>
              </a:defRPr>
            </a:lvl3pPr>
            <a:lvl4pPr marL="1570276" indent="-224325">
              <a:spcBef>
                <a:spcPct val="30000"/>
              </a:spcBef>
              <a:defRPr sz="1200">
                <a:solidFill>
                  <a:schemeClr val="tx1"/>
                </a:solidFill>
                <a:latin typeface="Calibri" panose="020F0502020204030204" pitchFamily="34" charset="0"/>
              </a:defRPr>
            </a:lvl4pPr>
            <a:lvl5pPr marL="2018927" indent="-224325">
              <a:spcBef>
                <a:spcPct val="30000"/>
              </a:spcBef>
              <a:defRPr sz="1200">
                <a:solidFill>
                  <a:schemeClr val="tx1"/>
                </a:solidFill>
                <a:latin typeface="Calibri" panose="020F0502020204030204" pitchFamily="34" charset="0"/>
              </a:defRPr>
            </a:lvl5pPr>
            <a:lvl6pPr marL="2467577" indent="-224325" eaLnBrk="0" fontAlgn="base" hangingPunct="0">
              <a:spcBef>
                <a:spcPct val="30000"/>
              </a:spcBef>
              <a:spcAft>
                <a:spcPct val="0"/>
              </a:spcAft>
              <a:defRPr sz="1200">
                <a:solidFill>
                  <a:schemeClr val="tx1"/>
                </a:solidFill>
                <a:latin typeface="Calibri" panose="020F0502020204030204" pitchFamily="34" charset="0"/>
              </a:defRPr>
            </a:lvl6pPr>
            <a:lvl7pPr marL="2916227" indent="-224325" eaLnBrk="0" fontAlgn="base" hangingPunct="0">
              <a:spcBef>
                <a:spcPct val="30000"/>
              </a:spcBef>
              <a:spcAft>
                <a:spcPct val="0"/>
              </a:spcAft>
              <a:defRPr sz="1200">
                <a:solidFill>
                  <a:schemeClr val="tx1"/>
                </a:solidFill>
                <a:latin typeface="Calibri" panose="020F0502020204030204" pitchFamily="34" charset="0"/>
              </a:defRPr>
            </a:lvl7pPr>
            <a:lvl8pPr marL="3364878" indent="-224325" eaLnBrk="0" fontAlgn="base" hangingPunct="0">
              <a:spcBef>
                <a:spcPct val="30000"/>
              </a:spcBef>
              <a:spcAft>
                <a:spcPct val="0"/>
              </a:spcAft>
              <a:defRPr sz="1200">
                <a:solidFill>
                  <a:schemeClr val="tx1"/>
                </a:solidFill>
                <a:latin typeface="Calibri" panose="020F0502020204030204" pitchFamily="34" charset="0"/>
              </a:defRPr>
            </a:lvl8pPr>
            <a:lvl9pPr marL="3813528" indent="-22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58299A-BBA2-4586-80E4-8653A7A265D0}" type="slidenum">
              <a:rPr lang="en-US" altLang="en-US" smtClean="0"/>
              <a:pPr>
                <a:spcBef>
                  <a:spcPct val="0"/>
                </a:spcBef>
              </a:pPr>
              <a:t>34</a:t>
            </a:fld>
            <a:endParaRPr lang="en-US" altLang="en-US"/>
          </a:p>
        </p:txBody>
      </p:sp>
    </p:spTree>
    <p:extLst>
      <p:ext uri="{BB962C8B-B14F-4D97-AF65-F5344CB8AC3E}">
        <p14:creationId xmlns:p14="http://schemas.microsoft.com/office/powerpoint/2010/main" val="31979123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FE13D99-4AD0-7C52-C74B-1262060875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3397DD4E-8DCF-BAC7-E9AC-FF9A08772F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358EEE26-C3C6-95F5-2595-4B56977DC5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9057" indent="-280406">
              <a:spcBef>
                <a:spcPct val="30000"/>
              </a:spcBef>
              <a:defRPr sz="1200">
                <a:solidFill>
                  <a:schemeClr val="tx1"/>
                </a:solidFill>
                <a:latin typeface="Calibri" panose="020F0502020204030204" pitchFamily="34" charset="0"/>
              </a:defRPr>
            </a:lvl2pPr>
            <a:lvl3pPr marL="1121626" indent="-224325">
              <a:spcBef>
                <a:spcPct val="30000"/>
              </a:spcBef>
              <a:defRPr sz="1200">
                <a:solidFill>
                  <a:schemeClr val="tx1"/>
                </a:solidFill>
                <a:latin typeface="Calibri" panose="020F0502020204030204" pitchFamily="34" charset="0"/>
              </a:defRPr>
            </a:lvl3pPr>
            <a:lvl4pPr marL="1570276" indent="-224325">
              <a:spcBef>
                <a:spcPct val="30000"/>
              </a:spcBef>
              <a:defRPr sz="1200">
                <a:solidFill>
                  <a:schemeClr val="tx1"/>
                </a:solidFill>
                <a:latin typeface="Calibri" panose="020F0502020204030204" pitchFamily="34" charset="0"/>
              </a:defRPr>
            </a:lvl4pPr>
            <a:lvl5pPr marL="2018927" indent="-224325">
              <a:spcBef>
                <a:spcPct val="30000"/>
              </a:spcBef>
              <a:defRPr sz="1200">
                <a:solidFill>
                  <a:schemeClr val="tx1"/>
                </a:solidFill>
                <a:latin typeface="Calibri" panose="020F0502020204030204" pitchFamily="34" charset="0"/>
              </a:defRPr>
            </a:lvl5pPr>
            <a:lvl6pPr marL="2467577" indent="-224325" eaLnBrk="0" fontAlgn="base" hangingPunct="0">
              <a:spcBef>
                <a:spcPct val="30000"/>
              </a:spcBef>
              <a:spcAft>
                <a:spcPct val="0"/>
              </a:spcAft>
              <a:defRPr sz="1200">
                <a:solidFill>
                  <a:schemeClr val="tx1"/>
                </a:solidFill>
                <a:latin typeface="Calibri" panose="020F0502020204030204" pitchFamily="34" charset="0"/>
              </a:defRPr>
            </a:lvl6pPr>
            <a:lvl7pPr marL="2916227" indent="-224325" eaLnBrk="0" fontAlgn="base" hangingPunct="0">
              <a:spcBef>
                <a:spcPct val="30000"/>
              </a:spcBef>
              <a:spcAft>
                <a:spcPct val="0"/>
              </a:spcAft>
              <a:defRPr sz="1200">
                <a:solidFill>
                  <a:schemeClr val="tx1"/>
                </a:solidFill>
                <a:latin typeface="Calibri" panose="020F0502020204030204" pitchFamily="34" charset="0"/>
              </a:defRPr>
            </a:lvl7pPr>
            <a:lvl8pPr marL="3364878" indent="-224325" eaLnBrk="0" fontAlgn="base" hangingPunct="0">
              <a:spcBef>
                <a:spcPct val="30000"/>
              </a:spcBef>
              <a:spcAft>
                <a:spcPct val="0"/>
              </a:spcAft>
              <a:defRPr sz="1200">
                <a:solidFill>
                  <a:schemeClr val="tx1"/>
                </a:solidFill>
                <a:latin typeface="Calibri" panose="020F0502020204030204" pitchFamily="34" charset="0"/>
              </a:defRPr>
            </a:lvl8pPr>
            <a:lvl9pPr marL="3813528" indent="-22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58299A-BBA2-4586-80E4-8653A7A265D0}" type="slidenum">
              <a:rPr lang="en-US" altLang="en-US" smtClean="0"/>
              <a:pPr>
                <a:spcBef>
                  <a:spcPct val="0"/>
                </a:spcBef>
              </a:pPr>
              <a:t>35</a:t>
            </a:fld>
            <a:endParaRPr lang="en-US" altLang="en-US"/>
          </a:p>
        </p:txBody>
      </p:sp>
    </p:spTree>
    <p:extLst>
      <p:ext uri="{BB962C8B-B14F-4D97-AF65-F5344CB8AC3E}">
        <p14:creationId xmlns:p14="http://schemas.microsoft.com/office/powerpoint/2010/main" val="30901700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FE13D99-4AD0-7C52-C74B-1262060875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3397DD4E-8DCF-BAC7-E9AC-FF9A08772F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358EEE26-C3C6-95F5-2595-4B56977DC5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9057" indent="-280406">
              <a:spcBef>
                <a:spcPct val="30000"/>
              </a:spcBef>
              <a:defRPr sz="1200">
                <a:solidFill>
                  <a:schemeClr val="tx1"/>
                </a:solidFill>
                <a:latin typeface="Calibri" panose="020F0502020204030204" pitchFamily="34" charset="0"/>
              </a:defRPr>
            </a:lvl2pPr>
            <a:lvl3pPr marL="1121626" indent="-224325">
              <a:spcBef>
                <a:spcPct val="30000"/>
              </a:spcBef>
              <a:defRPr sz="1200">
                <a:solidFill>
                  <a:schemeClr val="tx1"/>
                </a:solidFill>
                <a:latin typeface="Calibri" panose="020F0502020204030204" pitchFamily="34" charset="0"/>
              </a:defRPr>
            </a:lvl3pPr>
            <a:lvl4pPr marL="1570276" indent="-224325">
              <a:spcBef>
                <a:spcPct val="30000"/>
              </a:spcBef>
              <a:defRPr sz="1200">
                <a:solidFill>
                  <a:schemeClr val="tx1"/>
                </a:solidFill>
                <a:latin typeface="Calibri" panose="020F0502020204030204" pitchFamily="34" charset="0"/>
              </a:defRPr>
            </a:lvl4pPr>
            <a:lvl5pPr marL="2018927" indent="-224325">
              <a:spcBef>
                <a:spcPct val="30000"/>
              </a:spcBef>
              <a:defRPr sz="1200">
                <a:solidFill>
                  <a:schemeClr val="tx1"/>
                </a:solidFill>
                <a:latin typeface="Calibri" panose="020F0502020204030204" pitchFamily="34" charset="0"/>
              </a:defRPr>
            </a:lvl5pPr>
            <a:lvl6pPr marL="2467577" indent="-224325" eaLnBrk="0" fontAlgn="base" hangingPunct="0">
              <a:spcBef>
                <a:spcPct val="30000"/>
              </a:spcBef>
              <a:spcAft>
                <a:spcPct val="0"/>
              </a:spcAft>
              <a:defRPr sz="1200">
                <a:solidFill>
                  <a:schemeClr val="tx1"/>
                </a:solidFill>
                <a:latin typeface="Calibri" panose="020F0502020204030204" pitchFamily="34" charset="0"/>
              </a:defRPr>
            </a:lvl6pPr>
            <a:lvl7pPr marL="2916227" indent="-224325" eaLnBrk="0" fontAlgn="base" hangingPunct="0">
              <a:spcBef>
                <a:spcPct val="30000"/>
              </a:spcBef>
              <a:spcAft>
                <a:spcPct val="0"/>
              </a:spcAft>
              <a:defRPr sz="1200">
                <a:solidFill>
                  <a:schemeClr val="tx1"/>
                </a:solidFill>
                <a:latin typeface="Calibri" panose="020F0502020204030204" pitchFamily="34" charset="0"/>
              </a:defRPr>
            </a:lvl7pPr>
            <a:lvl8pPr marL="3364878" indent="-224325" eaLnBrk="0" fontAlgn="base" hangingPunct="0">
              <a:spcBef>
                <a:spcPct val="30000"/>
              </a:spcBef>
              <a:spcAft>
                <a:spcPct val="0"/>
              </a:spcAft>
              <a:defRPr sz="1200">
                <a:solidFill>
                  <a:schemeClr val="tx1"/>
                </a:solidFill>
                <a:latin typeface="Calibri" panose="020F0502020204030204" pitchFamily="34" charset="0"/>
              </a:defRPr>
            </a:lvl8pPr>
            <a:lvl9pPr marL="3813528" indent="-22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58299A-BBA2-4586-80E4-8653A7A265D0}" type="slidenum">
              <a:rPr lang="en-US" altLang="en-US" smtClean="0"/>
              <a:pPr>
                <a:spcBef>
                  <a:spcPct val="0"/>
                </a:spcBef>
              </a:pPr>
              <a:t>36</a:t>
            </a:fld>
            <a:endParaRPr lang="en-US" altLang="en-US"/>
          </a:p>
        </p:txBody>
      </p:sp>
    </p:spTree>
    <p:extLst>
      <p:ext uri="{BB962C8B-B14F-4D97-AF65-F5344CB8AC3E}">
        <p14:creationId xmlns:p14="http://schemas.microsoft.com/office/powerpoint/2010/main" val="21904107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FE13D99-4AD0-7C52-C74B-1262060875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3397DD4E-8DCF-BAC7-E9AC-FF9A08772F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358EEE26-C3C6-95F5-2595-4B56977DC5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9057" indent="-280406">
              <a:spcBef>
                <a:spcPct val="30000"/>
              </a:spcBef>
              <a:defRPr sz="1200">
                <a:solidFill>
                  <a:schemeClr val="tx1"/>
                </a:solidFill>
                <a:latin typeface="Calibri" panose="020F0502020204030204" pitchFamily="34" charset="0"/>
              </a:defRPr>
            </a:lvl2pPr>
            <a:lvl3pPr marL="1121626" indent="-224325">
              <a:spcBef>
                <a:spcPct val="30000"/>
              </a:spcBef>
              <a:defRPr sz="1200">
                <a:solidFill>
                  <a:schemeClr val="tx1"/>
                </a:solidFill>
                <a:latin typeface="Calibri" panose="020F0502020204030204" pitchFamily="34" charset="0"/>
              </a:defRPr>
            </a:lvl3pPr>
            <a:lvl4pPr marL="1570276" indent="-224325">
              <a:spcBef>
                <a:spcPct val="30000"/>
              </a:spcBef>
              <a:defRPr sz="1200">
                <a:solidFill>
                  <a:schemeClr val="tx1"/>
                </a:solidFill>
                <a:latin typeface="Calibri" panose="020F0502020204030204" pitchFamily="34" charset="0"/>
              </a:defRPr>
            </a:lvl4pPr>
            <a:lvl5pPr marL="2018927" indent="-224325">
              <a:spcBef>
                <a:spcPct val="30000"/>
              </a:spcBef>
              <a:defRPr sz="1200">
                <a:solidFill>
                  <a:schemeClr val="tx1"/>
                </a:solidFill>
                <a:latin typeface="Calibri" panose="020F0502020204030204" pitchFamily="34" charset="0"/>
              </a:defRPr>
            </a:lvl5pPr>
            <a:lvl6pPr marL="2467577" indent="-224325" eaLnBrk="0" fontAlgn="base" hangingPunct="0">
              <a:spcBef>
                <a:spcPct val="30000"/>
              </a:spcBef>
              <a:spcAft>
                <a:spcPct val="0"/>
              </a:spcAft>
              <a:defRPr sz="1200">
                <a:solidFill>
                  <a:schemeClr val="tx1"/>
                </a:solidFill>
                <a:latin typeface="Calibri" panose="020F0502020204030204" pitchFamily="34" charset="0"/>
              </a:defRPr>
            </a:lvl6pPr>
            <a:lvl7pPr marL="2916227" indent="-224325" eaLnBrk="0" fontAlgn="base" hangingPunct="0">
              <a:spcBef>
                <a:spcPct val="30000"/>
              </a:spcBef>
              <a:spcAft>
                <a:spcPct val="0"/>
              </a:spcAft>
              <a:defRPr sz="1200">
                <a:solidFill>
                  <a:schemeClr val="tx1"/>
                </a:solidFill>
                <a:latin typeface="Calibri" panose="020F0502020204030204" pitchFamily="34" charset="0"/>
              </a:defRPr>
            </a:lvl7pPr>
            <a:lvl8pPr marL="3364878" indent="-224325" eaLnBrk="0" fontAlgn="base" hangingPunct="0">
              <a:spcBef>
                <a:spcPct val="30000"/>
              </a:spcBef>
              <a:spcAft>
                <a:spcPct val="0"/>
              </a:spcAft>
              <a:defRPr sz="1200">
                <a:solidFill>
                  <a:schemeClr val="tx1"/>
                </a:solidFill>
                <a:latin typeface="Calibri" panose="020F0502020204030204" pitchFamily="34" charset="0"/>
              </a:defRPr>
            </a:lvl8pPr>
            <a:lvl9pPr marL="3813528" indent="-22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58299A-BBA2-4586-80E4-8653A7A265D0}" type="slidenum">
              <a:rPr lang="en-US" altLang="en-US" smtClean="0"/>
              <a:pPr>
                <a:spcBef>
                  <a:spcPct val="0"/>
                </a:spcBef>
              </a:pPr>
              <a:t>37</a:t>
            </a:fld>
            <a:endParaRPr lang="en-US" altLang="en-US"/>
          </a:p>
        </p:txBody>
      </p:sp>
    </p:spTree>
    <p:extLst>
      <p:ext uri="{BB962C8B-B14F-4D97-AF65-F5344CB8AC3E}">
        <p14:creationId xmlns:p14="http://schemas.microsoft.com/office/powerpoint/2010/main" val="16819669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FE13D99-4AD0-7C52-C74B-1262060875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3397DD4E-8DCF-BAC7-E9AC-FF9A08772F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358EEE26-C3C6-95F5-2595-4B56977DC5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9057" indent="-280406">
              <a:spcBef>
                <a:spcPct val="30000"/>
              </a:spcBef>
              <a:defRPr sz="1200">
                <a:solidFill>
                  <a:schemeClr val="tx1"/>
                </a:solidFill>
                <a:latin typeface="Calibri" panose="020F0502020204030204" pitchFamily="34" charset="0"/>
              </a:defRPr>
            </a:lvl2pPr>
            <a:lvl3pPr marL="1121626" indent="-224325">
              <a:spcBef>
                <a:spcPct val="30000"/>
              </a:spcBef>
              <a:defRPr sz="1200">
                <a:solidFill>
                  <a:schemeClr val="tx1"/>
                </a:solidFill>
                <a:latin typeface="Calibri" panose="020F0502020204030204" pitchFamily="34" charset="0"/>
              </a:defRPr>
            </a:lvl3pPr>
            <a:lvl4pPr marL="1570276" indent="-224325">
              <a:spcBef>
                <a:spcPct val="30000"/>
              </a:spcBef>
              <a:defRPr sz="1200">
                <a:solidFill>
                  <a:schemeClr val="tx1"/>
                </a:solidFill>
                <a:latin typeface="Calibri" panose="020F0502020204030204" pitchFamily="34" charset="0"/>
              </a:defRPr>
            </a:lvl4pPr>
            <a:lvl5pPr marL="2018927" indent="-224325">
              <a:spcBef>
                <a:spcPct val="30000"/>
              </a:spcBef>
              <a:defRPr sz="1200">
                <a:solidFill>
                  <a:schemeClr val="tx1"/>
                </a:solidFill>
                <a:latin typeface="Calibri" panose="020F0502020204030204" pitchFamily="34" charset="0"/>
              </a:defRPr>
            </a:lvl5pPr>
            <a:lvl6pPr marL="2467577" indent="-224325" eaLnBrk="0" fontAlgn="base" hangingPunct="0">
              <a:spcBef>
                <a:spcPct val="30000"/>
              </a:spcBef>
              <a:spcAft>
                <a:spcPct val="0"/>
              </a:spcAft>
              <a:defRPr sz="1200">
                <a:solidFill>
                  <a:schemeClr val="tx1"/>
                </a:solidFill>
                <a:latin typeface="Calibri" panose="020F0502020204030204" pitchFamily="34" charset="0"/>
              </a:defRPr>
            </a:lvl6pPr>
            <a:lvl7pPr marL="2916227" indent="-224325" eaLnBrk="0" fontAlgn="base" hangingPunct="0">
              <a:spcBef>
                <a:spcPct val="30000"/>
              </a:spcBef>
              <a:spcAft>
                <a:spcPct val="0"/>
              </a:spcAft>
              <a:defRPr sz="1200">
                <a:solidFill>
                  <a:schemeClr val="tx1"/>
                </a:solidFill>
                <a:latin typeface="Calibri" panose="020F0502020204030204" pitchFamily="34" charset="0"/>
              </a:defRPr>
            </a:lvl7pPr>
            <a:lvl8pPr marL="3364878" indent="-224325" eaLnBrk="0" fontAlgn="base" hangingPunct="0">
              <a:spcBef>
                <a:spcPct val="30000"/>
              </a:spcBef>
              <a:spcAft>
                <a:spcPct val="0"/>
              </a:spcAft>
              <a:defRPr sz="1200">
                <a:solidFill>
                  <a:schemeClr val="tx1"/>
                </a:solidFill>
                <a:latin typeface="Calibri" panose="020F0502020204030204" pitchFamily="34" charset="0"/>
              </a:defRPr>
            </a:lvl8pPr>
            <a:lvl9pPr marL="3813528" indent="-22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58299A-BBA2-4586-80E4-8653A7A265D0}" type="slidenum">
              <a:rPr lang="en-US" altLang="en-US" smtClean="0"/>
              <a:pPr>
                <a:spcBef>
                  <a:spcPct val="0"/>
                </a:spcBef>
              </a:pPr>
              <a:t>38</a:t>
            </a:fld>
            <a:endParaRPr lang="en-US" altLang="en-US"/>
          </a:p>
        </p:txBody>
      </p:sp>
    </p:spTree>
    <p:extLst>
      <p:ext uri="{BB962C8B-B14F-4D97-AF65-F5344CB8AC3E}">
        <p14:creationId xmlns:p14="http://schemas.microsoft.com/office/powerpoint/2010/main" val="1311573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FE13D99-4AD0-7C52-C74B-1262060875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3397DD4E-8DCF-BAC7-E9AC-FF9A08772F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358EEE26-C3C6-95F5-2595-4B56977DC5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9057" indent="-280406">
              <a:spcBef>
                <a:spcPct val="30000"/>
              </a:spcBef>
              <a:defRPr sz="1200">
                <a:solidFill>
                  <a:schemeClr val="tx1"/>
                </a:solidFill>
                <a:latin typeface="Calibri" panose="020F0502020204030204" pitchFamily="34" charset="0"/>
              </a:defRPr>
            </a:lvl2pPr>
            <a:lvl3pPr marL="1121626" indent="-224325">
              <a:spcBef>
                <a:spcPct val="30000"/>
              </a:spcBef>
              <a:defRPr sz="1200">
                <a:solidFill>
                  <a:schemeClr val="tx1"/>
                </a:solidFill>
                <a:latin typeface="Calibri" panose="020F0502020204030204" pitchFamily="34" charset="0"/>
              </a:defRPr>
            </a:lvl3pPr>
            <a:lvl4pPr marL="1570276" indent="-224325">
              <a:spcBef>
                <a:spcPct val="30000"/>
              </a:spcBef>
              <a:defRPr sz="1200">
                <a:solidFill>
                  <a:schemeClr val="tx1"/>
                </a:solidFill>
                <a:latin typeface="Calibri" panose="020F0502020204030204" pitchFamily="34" charset="0"/>
              </a:defRPr>
            </a:lvl4pPr>
            <a:lvl5pPr marL="2018927" indent="-224325">
              <a:spcBef>
                <a:spcPct val="30000"/>
              </a:spcBef>
              <a:defRPr sz="1200">
                <a:solidFill>
                  <a:schemeClr val="tx1"/>
                </a:solidFill>
                <a:latin typeface="Calibri" panose="020F0502020204030204" pitchFamily="34" charset="0"/>
              </a:defRPr>
            </a:lvl5pPr>
            <a:lvl6pPr marL="2467577" indent="-224325" eaLnBrk="0" fontAlgn="base" hangingPunct="0">
              <a:spcBef>
                <a:spcPct val="30000"/>
              </a:spcBef>
              <a:spcAft>
                <a:spcPct val="0"/>
              </a:spcAft>
              <a:defRPr sz="1200">
                <a:solidFill>
                  <a:schemeClr val="tx1"/>
                </a:solidFill>
                <a:latin typeface="Calibri" panose="020F0502020204030204" pitchFamily="34" charset="0"/>
              </a:defRPr>
            </a:lvl6pPr>
            <a:lvl7pPr marL="2916227" indent="-224325" eaLnBrk="0" fontAlgn="base" hangingPunct="0">
              <a:spcBef>
                <a:spcPct val="30000"/>
              </a:spcBef>
              <a:spcAft>
                <a:spcPct val="0"/>
              </a:spcAft>
              <a:defRPr sz="1200">
                <a:solidFill>
                  <a:schemeClr val="tx1"/>
                </a:solidFill>
                <a:latin typeface="Calibri" panose="020F0502020204030204" pitchFamily="34" charset="0"/>
              </a:defRPr>
            </a:lvl7pPr>
            <a:lvl8pPr marL="3364878" indent="-224325" eaLnBrk="0" fontAlgn="base" hangingPunct="0">
              <a:spcBef>
                <a:spcPct val="30000"/>
              </a:spcBef>
              <a:spcAft>
                <a:spcPct val="0"/>
              </a:spcAft>
              <a:defRPr sz="1200">
                <a:solidFill>
                  <a:schemeClr val="tx1"/>
                </a:solidFill>
                <a:latin typeface="Calibri" panose="020F0502020204030204" pitchFamily="34" charset="0"/>
              </a:defRPr>
            </a:lvl8pPr>
            <a:lvl9pPr marL="3813528" indent="-22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58299A-BBA2-4586-80E4-8653A7A265D0}" type="slidenum">
              <a:rPr lang="en-US" altLang="en-US" smtClean="0"/>
              <a:pPr>
                <a:spcBef>
                  <a:spcPct val="0"/>
                </a:spcBef>
              </a:pPr>
              <a:t>39</a:t>
            </a:fld>
            <a:endParaRPr lang="en-US" altLang="en-US"/>
          </a:p>
        </p:txBody>
      </p:sp>
    </p:spTree>
    <p:extLst>
      <p:ext uri="{BB962C8B-B14F-4D97-AF65-F5344CB8AC3E}">
        <p14:creationId xmlns:p14="http://schemas.microsoft.com/office/powerpoint/2010/main" val="27146169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FE13D99-4AD0-7C52-C74B-1262060875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3397DD4E-8DCF-BAC7-E9AC-FF9A08772F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358EEE26-C3C6-95F5-2595-4B56977DC5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9057" indent="-280406">
              <a:spcBef>
                <a:spcPct val="30000"/>
              </a:spcBef>
              <a:defRPr sz="1200">
                <a:solidFill>
                  <a:schemeClr val="tx1"/>
                </a:solidFill>
                <a:latin typeface="Calibri" panose="020F0502020204030204" pitchFamily="34" charset="0"/>
              </a:defRPr>
            </a:lvl2pPr>
            <a:lvl3pPr marL="1121626" indent="-224325">
              <a:spcBef>
                <a:spcPct val="30000"/>
              </a:spcBef>
              <a:defRPr sz="1200">
                <a:solidFill>
                  <a:schemeClr val="tx1"/>
                </a:solidFill>
                <a:latin typeface="Calibri" panose="020F0502020204030204" pitchFamily="34" charset="0"/>
              </a:defRPr>
            </a:lvl3pPr>
            <a:lvl4pPr marL="1570276" indent="-224325">
              <a:spcBef>
                <a:spcPct val="30000"/>
              </a:spcBef>
              <a:defRPr sz="1200">
                <a:solidFill>
                  <a:schemeClr val="tx1"/>
                </a:solidFill>
                <a:latin typeface="Calibri" panose="020F0502020204030204" pitchFamily="34" charset="0"/>
              </a:defRPr>
            </a:lvl4pPr>
            <a:lvl5pPr marL="2018927" indent="-224325">
              <a:spcBef>
                <a:spcPct val="30000"/>
              </a:spcBef>
              <a:defRPr sz="1200">
                <a:solidFill>
                  <a:schemeClr val="tx1"/>
                </a:solidFill>
                <a:latin typeface="Calibri" panose="020F0502020204030204" pitchFamily="34" charset="0"/>
              </a:defRPr>
            </a:lvl5pPr>
            <a:lvl6pPr marL="2467577" indent="-224325" eaLnBrk="0" fontAlgn="base" hangingPunct="0">
              <a:spcBef>
                <a:spcPct val="30000"/>
              </a:spcBef>
              <a:spcAft>
                <a:spcPct val="0"/>
              </a:spcAft>
              <a:defRPr sz="1200">
                <a:solidFill>
                  <a:schemeClr val="tx1"/>
                </a:solidFill>
                <a:latin typeface="Calibri" panose="020F0502020204030204" pitchFamily="34" charset="0"/>
              </a:defRPr>
            </a:lvl6pPr>
            <a:lvl7pPr marL="2916227" indent="-224325" eaLnBrk="0" fontAlgn="base" hangingPunct="0">
              <a:spcBef>
                <a:spcPct val="30000"/>
              </a:spcBef>
              <a:spcAft>
                <a:spcPct val="0"/>
              </a:spcAft>
              <a:defRPr sz="1200">
                <a:solidFill>
                  <a:schemeClr val="tx1"/>
                </a:solidFill>
                <a:latin typeface="Calibri" panose="020F0502020204030204" pitchFamily="34" charset="0"/>
              </a:defRPr>
            </a:lvl7pPr>
            <a:lvl8pPr marL="3364878" indent="-224325" eaLnBrk="0" fontAlgn="base" hangingPunct="0">
              <a:spcBef>
                <a:spcPct val="30000"/>
              </a:spcBef>
              <a:spcAft>
                <a:spcPct val="0"/>
              </a:spcAft>
              <a:defRPr sz="1200">
                <a:solidFill>
                  <a:schemeClr val="tx1"/>
                </a:solidFill>
                <a:latin typeface="Calibri" panose="020F0502020204030204" pitchFamily="34" charset="0"/>
              </a:defRPr>
            </a:lvl8pPr>
            <a:lvl9pPr marL="3813528" indent="-22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58299A-BBA2-4586-80E4-8653A7A265D0}" type="slidenum">
              <a:rPr lang="en-US" altLang="en-US" smtClean="0"/>
              <a:pPr>
                <a:spcBef>
                  <a:spcPct val="0"/>
                </a:spcBef>
              </a:pPr>
              <a:t>40</a:t>
            </a:fld>
            <a:endParaRPr lang="en-US" altLang="en-US"/>
          </a:p>
        </p:txBody>
      </p:sp>
    </p:spTree>
    <p:extLst>
      <p:ext uri="{BB962C8B-B14F-4D97-AF65-F5344CB8AC3E}">
        <p14:creationId xmlns:p14="http://schemas.microsoft.com/office/powerpoint/2010/main" val="1256570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FE13D99-4AD0-7C52-C74B-1262060875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3397DD4E-8DCF-BAC7-E9AC-FF9A08772F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358EEE26-C3C6-95F5-2595-4B56977DC5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9057" indent="-280406">
              <a:spcBef>
                <a:spcPct val="30000"/>
              </a:spcBef>
              <a:defRPr sz="1200">
                <a:solidFill>
                  <a:schemeClr val="tx1"/>
                </a:solidFill>
                <a:latin typeface="Calibri" panose="020F0502020204030204" pitchFamily="34" charset="0"/>
              </a:defRPr>
            </a:lvl2pPr>
            <a:lvl3pPr marL="1121626" indent="-224325">
              <a:spcBef>
                <a:spcPct val="30000"/>
              </a:spcBef>
              <a:defRPr sz="1200">
                <a:solidFill>
                  <a:schemeClr val="tx1"/>
                </a:solidFill>
                <a:latin typeface="Calibri" panose="020F0502020204030204" pitchFamily="34" charset="0"/>
              </a:defRPr>
            </a:lvl3pPr>
            <a:lvl4pPr marL="1570276" indent="-224325">
              <a:spcBef>
                <a:spcPct val="30000"/>
              </a:spcBef>
              <a:defRPr sz="1200">
                <a:solidFill>
                  <a:schemeClr val="tx1"/>
                </a:solidFill>
                <a:latin typeface="Calibri" panose="020F0502020204030204" pitchFamily="34" charset="0"/>
              </a:defRPr>
            </a:lvl4pPr>
            <a:lvl5pPr marL="2018927" indent="-224325">
              <a:spcBef>
                <a:spcPct val="30000"/>
              </a:spcBef>
              <a:defRPr sz="1200">
                <a:solidFill>
                  <a:schemeClr val="tx1"/>
                </a:solidFill>
                <a:latin typeface="Calibri" panose="020F0502020204030204" pitchFamily="34" charset="0"/>
              </a:defRPr>
            </a:lvl5pPr>
            <a:lvl6pPr marL="2467577" indent="-224325" eaLnBrk="0" fontAlgn="base" hangingPunct="0">
              <a:spcBef>
                <a:spcPct val="30000"/>
              </a:spcBef>
              <a:spcAft>
                <a:spcPct val="0"/>
              </a:spcAft>
              <a:defRPr sz="1200">
                <a:solidFill>
                  <a:schemeClr val="tx1"/>
                </a:solidFill>
                <a:latin typeface="Calibri" panose="020F0502020204030204" pitchFamily="34" charset="0"/>
              </a:defRPr>
            </a:lvl6pPr>
            <a:lvl7pPr marL="2916227" indent="-224325" eaLnBrk="0" fontAlgn="base" hangingPunct="0">
              <a:spcBef>
                <a:spcPct val="30000"/>
              </a:spcBef>
              <a:spcAft>
                <a:spcPct val="0"/>
              </a:spcAft>
              <a:defRPr sz="1200">
                <a:solidFill>
                  <a:schemeClr val="tx1"/>
                </a:solidFill>
                <a:latin typeface="Calibri" panose="020F0502020204030204" pitchFamily="34" charset="0"/>
              </a:defRPr>
            </a:lvl7pPr>
            <a:lvl8pPr marL="3364878" indent="-224325" eaLnBrk="0" fontAlgn="base" hangingPunct="0">
              <a:spcBef>
                <a:spcPct val="30000"/>
              </a:spcBef>
              <a:spcAft>
                <a:spcPct val="0"/>
              </a:spcAft>
              <a:defRPr sz="1200">
                <a:solidFill>
                  <a:schemeClr val="tx1"/>
                </a:solidFill>
                <a:latin typeface="Calibri" panose="020F0502020204030204" pitchFamily="34" charset="0"/>
              </a:defRPr>
            </a:lvl8pPr>
            <a:lvl9pPr marL="3813528" indent="-22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58299A-BBA2-4586-80E4-8653A7A265D0}" type="slidenum">
              <a:rPr lang="en-US" altLang="en-US" smtClean="0"/>
              <a:pPr>
                <a:spcBef>
                  <a:spcPct val="0"/>
                </a:spcBef>
              </a:pPr>
              <a:t>5</a:t>
            </a:fld>
            <a:endParaRPr lang="en-US" altLang="en-US"/>
          </a:p>
        </p:txBody>
      </p:sp>
    </p:spTree>
    <p:extLst>
      <p:ext uri="{BB962C8B-B14F-4D97-AF65-F5344CB8AC3E}">
        <p14:creationId xmlns:p14="http://schemas.microsoft.com/office/powerpoint/2010/main" val="37886889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FE13D99-4AD0-7C52-C74B-1262060875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3397DD4E-8DCF-BAC7-E9AC-FF9A08772F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cs typeface="Calibri"/>
              </a:rPr>
              <a:t>Pennsylvania Historic and Museum Commission – State Historic Preservation Office (SHPO) or "The SHPO" as in "Officer" = the Executive Director of PHMC</a:t>
            </a:r>
          </a:p>
          <a:p>
            <a:pPr>
              <a:spcBef>
                <a:spcPct val="0"/>
              </a:spcBef>
            </a:pPr>
            <a:endParaRPr lang="en-US" altLang="en-US">
              <a:cs typeface="Calibri"/>
            </a:endParaRPr>
          </a:p>
          <a:p>
            <a:pPr>
              <a:spcBef>
                <a:spcPct val="0"/>
              </a:spcBef>
            </a:pPr>
            <a:r>
              <a:rPr lang="en-US" altLang="en-US">
                <a:cs typeface="Calibri"/>
              </a:rPr>
              <a:t>ACHP = Advisory Council on Historic Preservation </a:t>
            </a:r>
          </a:p>
          <a:p>
            <a:pPr>
              <a:spcBef>
                <a:spcPct val="0"/>
              </a:spcBef>
            </a:pPr>
            <a:endParaRPr lang="en-US" altLang="en-US">
              <a:cs typeface="Calibri"/>
            </a:endParaRPr>
          </a:p>
          <a:p>
            <a:pPr>
              <a:spcBef>
                <a:spcPct val="0"/>
              </a:spcBef>
            </a:pPr>
            <a:r>
              <a:rPr lang="en-US" altLang="en-US">
                <a:cs typeface="Calibri"/>
              </a:rPr>
              <a:t>Other consulting parties may include:</a:t>
            </a:r>
          </a:p>
          <a:p>
            <a:pPr>
              <a:spcBef>
                <a:spcPct val="0"/>
              </a:spcBef>
            </a:pPr>
            <a:r>
              <a:rPr lang="en-US" altLang="en-US">
                <a:cs typeface="Calibri"/>
              </a:rPr>
              <a:t>Tribal Historic Preservation Officers of federally recognized Indian Tribes (18 with historic presence in Pennsylvania), local historical societies, and other organizations with interests in cultural resource preservation.</a:t>
            </a:r>
          </a:p>
        </p:txBody>
      </p:sp>
      <p:sp>
        <p:nvSpPr>
          <p:cNvPr id="5124" name="Slide Number Placeholder 3">
            <a:extLst>
              <a:ext uri="{FF2B5EF4-FFF2-40B4-BE49-F238E27FC236}">
                <a16:creationId xmlns:a16="http://schemas.microsoft.com/office/drawing/2014/main" id="{358EEE26-C3C6-95F5-2595-4B56977DC5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9057" indent="-280406">
              <a:spcBef>
                <a:spcPct val="30000"/>
              </a:spcBef>
              <a:defRPr sz="1200">
                <a:solidFill>
                  <a:schemeClr val="tx1"/>
                </a:solidFill>
                <a:latin typeface="Calibri" panose="020F0502020204030204" pitchFamily="34" charset="0"/>
              </a:defRPr>
            </a:lvl2pPr>
            <a:lvl3pPr marL="1121626" indent="-224325">
              <a:spcBef>
                <a:spcPct val="30000"/>
              </a:spcBef>
              <a:defRPr sz="1200">
                <a:solidFill>
                  <a:schemeClr val="tx1"/>
                </a:solidFill>
                <a:latin typeface="Calibri" panose="020F0502020204030204" pitchFamily="34" charset="0"/>
              </a:defRPr>
            </a:lvl3pPr>
            <a:lvl4pPr marL="1570276" indent="-224325">
              <a:spcBef>
                <a:spcPct val="30000"/>
              </a:spcBef>
              <a:defRPr sz="1200">
                <a:solidFill>
                  <a:schemeClr val="tx1"/>
                </a:solidFill>
                <a:latin typeface="Calibri" panose="020F0502020204030204" pitchFamily="34" charset="0"/>
              </a:defRPr>
            </a:lvl4pPr>
            <a:lvl5pPr marL="2018927" indent="-224325">
              <a:spcBef>
                <a:spcPct val="30000"/>
              </a:spcBef>
              <a:defRPr sz="1200">
                <a:solidFill>
                  <a:schemeClr val="tx1"/>
                </a:solidFill>
                <a:latin typeface="Calibri" panose="020F0502020204030204" pitchFamily="34" charset="0"/>
              </a:defRPr>
            </a:lvl5pPr>
            <a:lvl6pPr marL="2467577" indent="-224325" eaLnBrk="0" fontAlgn="base" hangingPunct="0">
              <a:spcBef>
                <a:spcPct val="30000"/>
              </a:spcBef>
              <a:spcAft>
                <a:spcPct val="0"/>
              </a:spcAft>
              <a:defRPr sz="1200">
                <a:solidFill>
                  <a:schemeClr val="tx1"/>
                </a:solidFill>
                <a:latin typeface="Calibri" panose="020F0502020204030204" pitchFamily="34" charset="0"/>
              </a:defRPr>
            </a:lvl6pPr>
            <a:lvl7pPr marL="2916227" indent="-224325" eaLnBrk="0" fontAlgn="base" hangingPunct="0">
              <a:spcBef>
                <a:spcPct val="30000"/>
              </a:spcBef>
              <a:spcAft>
                <a:spcPct val="0"/>
              </a:spcAft>
              <a:defRPr sz="1200">
                <a:solidFill>
                  <a:schemeClr val="tx1"/>
                </a:solidFill>
                <a:latin typeface="Calibri" panose="020F0502020204030204" pitchFamily="34" charset="0"/>
              </a:defRPr>
            </a:lvl7pPr>
            <a:lvl8pPr marL="3364878" indent="-224325" eaLnBrk="0" fontAlgn="base" hangingPunct="0">
              <a:spcBef>
                <a:spcPct val="30000"/>
              </a:spcBef>
              <a:spcAft>
                <a:spcPct val="0"/>
              </a:spcAft>
              <a:defRPr sz="1200">
                <a:solidFill>
                  <a:schemeClr val="tx1"/>
                </a:solidFill>
                <a:latin typeface="Calibri" panose="020F0502020204030204" pitchFamily="34" charset="0"/>
              </a:defRPr>
            </a:lvl8pPr>
            <a:lvl9pPr marL="3813528" indent="-22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58299A-BBA2-4586-80E4-8653A7A265D0}" type="slidenum">
              <a:rPr lang="en-US" altLang="en-US" smtClean="0"/>
              <a:pPr>
                <a:spcBef>
                  <a:spcPct val="0"/>
                </a:spcBef>
              </a:pPr>
              <a:t>41</a:t>
            </a:fld>
            <a:endParaRPr lang="en-US" altLang="en-US"/>
          </a:p>
        </p:txBody>
      </p:sp>
    </p:spTree>
    <p:extLst>
      <p:ext uri="{BB962C8B-B14F-4D97-AF65-F5344CB8AC3E}">
        <p14:creationId xmlns:p14="http://schemas.microsoft.com/office/powerpoint/2010/main" val="13525291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FE13D99-4AD0-7C52-C74B-1262060875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3397DD4E-8DCF-BAC7-E9AC-FF9A08772F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358EEE26-C3C6-95F5-2595-4B56977DC5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9057" indent="-280406">
              <a:spcBef>
                <a:spcPct val="30000"/>
              </a:spcBef>
              <a:defRPr sz="1200">
                <a:solidFill>
                  <a:schemeClr val="tx1"/>
                </a:solidFill>
                <a:latin typeface="Calibri" panose="020F0502020204030204" pitchFamily="34" charset="0"/>
              </a:defRPr>
            </a:lvl2pPr>
            <a:lvl3pPr marL="1121626" indent="-224325">
              <a:spcBef>
                <a:spcPct val="30000"/>
              </a:spcBef>
              <a:defRPr sz="1200">
                <a:solidFill>
                  <a:schemeClr val="tx1"/>
                </a:solidFill>
                <a:latin typeface="Calibri" panose="020F0502020204030204" pitchFamily="34" charset="0"/>
              </a:defRPr>
            </a:lvl3pPr>
            <a:lvl4pPr marL="1570276" indent="-224325">
              <a:spcBef>
                <a:spcPct val="30000"/>
              </a:spcBef>
              <a:defRPr sz="1200">
                <a:solidFill>
                  <a:schemeClr val="tx1"/>
                </a:solidFill>
                <a:latin typeface="Calibri" panose="020F0502020204030204" pitchFamily="34" charset="0"/>
              </a:defRPr>
            </a:lvl4pPr>
            <a:lvl5pPr marL="2018927" indent="-224325">
              <a:spcBef>
                <a:spcPct val="30000"/>
              </a:spcBef>
              <a:defRPr sz="1200">
                <a:solidFill>
                  <a:schemeClr val="tx1"/>
                </a:solidFill>
                <a:latin typeface="Calibri" panose="020F0502020204030204" pitchFamily="34" charset="0"/>
              </a:defRPr>
            </a:lvl5pPr>
            <a:lvl6pPr marL="2467577" indent="-224325" eaLnBrk="0" fontAlgn="base" hangingPunct="0">
              <a:spcBef>
                <a:spcPct val="30000"/>
              </a:spcBef>
              <a:spcAft>
                <a:spcPct val="0"/>
              </a:spcAft>
              <a:defRPr sz="1200">
                <a:solidFill>
                  <a:schemeClr val="tx1"/>
                </a:solidFill>
                <a:latin typeface="Calibri" panose="020F0502020204030204" pitchFamily="34" charset="0"/>
              </a:defRPr>
            </a:lvl6pPr>
            <a:lvl7pPr marL="2916227" indent="-224325" eaLnBrk="0" fontAlgn="base" hangingPunct="0">
              <a:spcBef>
                <a:spcPct val="30000"/>
              </a:spcBef>
              <a:spcAft>
                <a:spcPct val="0"/>
              </a:spcAft>
              <a:defRPr sz="1200">
                <a:solidFill>
                  <a:schemeClr val="tx1"/>
                </a:solidFill>
                <a:latin typeface="Calibri" panose="020F0502020204030204" pitchFamily="34" charset="0"/>
              </a:defRPr>
            </a:lvl7pPr>
            <a:lvl8pPr marL="3364878" indent="-224325" eaLnBrk="0" fontAlgn="base" hangingPunct="0">
              <a:spcBef>
                <a:spcPct val="30000"/>
              </a:spcBef>
              <a:spcAft>
                <a:spcPct val="0"/>
              </a:spcAft>
              <a:defRPr sz="1200">
                <a:solidFill>
                  <a:schemeClr val="tx1"/>
                </a:solidFill>
                <a:latin typeface="Calibri" panose="020F0502020204030204" pitchFamily="34" charset="0"/>
              </a:defRPr>
            </a:lvl8pPr>
            <a:lvl9pPr marL="3813528" indent="-22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58299A-BBA2-4586-80E4-8653A7A265D0}" type="slidenum">
              <a:rPr lang="en-US" altLang="en-US" smtClean="0"/>
              <a:pPr>
                <a:spcBef>
                  <a:spcPct val="0"/>
                </a:spcBef>
              </a:pPr>
              <a:t>42</a:t>
            </a:fld>
            <a:endParaRPr lang="en-US" altLang="en-US"/>
          </a:p>
        </p:txBody>
      </p:sp>
    </p:spTree>
    <p:extLst>
      <p:ext uri="{BB962C8B-B14F-4D97-AF65-F5344CB8AC3E}">
        <p14:creationId xmlns:p14="http://schemas.microsoft.com/office/powerpoint/2010/main" val="21904107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FE13D99-4AD0-7C52-C74B-1262060875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3397DD4E-8DCF-BAC7-E9AC-FF9A08772F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358EEE26-C3C6-95F5-2595-4B56977DC5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9057" indent="-280406">
              <a:spcBef>
                <a:spcPct val="30000"/>
              </a:spcBef>
              <a:defRPr sz="1200">
                <a:solidFill>
                  <a:schemeClr val="tx1"/>
                </a:solidFill>
                <a:latin typeface="Calibri" panose="020F0502020204030204" pitchFamily="34" charset="0"/>
              </a:defRPr>
            </a:lvl2pPr>
            <a:lvl3pPr marL="1121626" indent="-224325">
              <a:spcBef>
                <a:spcPct val="30000"/>
              </a:spcBef>
              <a:defRPr sz="1200">
                <a:solidFill>
                  <a:schemeClr val="tx1"/>
                </a:solidFill>
                <a:latin typeface="Calibri" panose="020F0502020204030204" pitchFamily="34" charset="0"/>
              </a:defRPr>
            </a:lvl3pPr>
            <a:lvl4pPr marL="1570276" indent="-224325">
              <a:spcBef>
                <a:spcPct val="30000"/>
              </a:spcBef>
              <a:defRPr sz="1200">
                <a:solidFill>
                  <a:schemeClr val="tx1"/>
                </a:solidFill>
                <a:latin typeface="Calibri" panose="020F0502020204030204" pitchFamily="34" charset="0"/>
              </a:defRPr>
            </a:lvl4pPr>
            <a:lvl5pPr marL="2018927" indent="-224325">
              <a:spcBef>
                <a:spcPct val="30000"/>
              </a:spcBef>
              <a:defRPr sz="1200">
                <a:solidFill>
                  <a:schemeClr val="tx1"/>
                </a:solidFill>
                <a:latin typeface="Calibri" panose="020F0502020204030204" pitchFamily="34" charset="0"/>
              </a:defRPr>
            </a:lvl5pPr>
            <a:lvl6pPr marL="2467577" indent="-224325" eaLnBrk="0" fontAlgn="base" hangingPunct="0">
              <a:spcBef>
                <a:spcPct val="30000"/>
              </a:spcBef>
              <a:spcAft>
                <a:spcPct val="0"/>
              </a:spcAft>
              <a:defRPr sz="1200">
                <a:solidFill>
                  <a:schemeClr val="tx1"/>
                </a:solidFill>
                <a:latin typeface="Calibri" panose="020F0502020204030204" pitchFamily="34" charset="0"/>
              </a:defRPr>
            </a:lvl6pPr>
            <a:lvl7pPr marL="2916227" indent="-224325" eaLnBrk="0" fontAlgn="base" hangingPunct="0">
              <a:spcBef>
                <a:spcPct val="30000"/>
              </a:spcBef>
              <a:spcAft>
                <a:spcPct val="0"/>
              </a:spcAft>
              <a:defRPr sz="1200">
                <a:solidFill>
                  <a:schemeClr val="tx1"/>
                </a:solidFill>
                <a:latin typeface="Calibri" panose="020F0502020204030204" pitchFamily="34" charset="0"/>
              </a:defRPr>
            </a:lvl7pPr>
            <a:lvl8pPr marL="3364878" indent="-224325" eaLnBrk="0" fontAlgn="base" hangingPunct="0">
              <a:spcBef>
                <a:spcPct val="30000"/>
              </a:spcBef>
              <a:spcAft>
                <a:spcPct val="0"/>
              </a:spcAft>
              <a:defRPr sz="1200">
                <a:solidFill>
                  <a:schemeClr val="tx1"/>
                </a:solidFill>
                <a:latin typeface="Calibri" panose="020F0502020204030204" pitchFamily="34" charset="0"/>
              </a:defRPr>
            </a:lvl8pPr>
            <a:lvl9pPr marL="3813528" indent="-22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58299A-BBA2-4586-80E4-8653A7A265D0}" type="slidenum">
              <a:rPr lang="en-US" altLang="en-US" smtClean="0"/>
              <a:pPr>
                <a:spcBef>
                  <a:spcPct val="0"/>
                </a:spcBef>
              </a:pPr>
              <a:t>43</a:t>
            </a:fld>
            <a:endParaRPr lang="en-US" altLang="en-US"/>
          </a:p>
        </p:txBody>
      </p:sp>
    </p:spTree>
    <p:extLst>
      <p:ext uri="{BB962C8B-B14F-4D97-AF65-F5344CB8AC3E}">
        <p14:creationId xmlns:p14="http://schemas.microsoft.com/office/powerpoint/2010/main" val="2095559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FE13D99-4AD0-7C52-C74B-1262060875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3397DD4E-8DCF-BAC7-E9AC-FF9A08772F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358EEE26-C3C6-95F5-2595-4B56977DC5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9057" indent="-280406">
              <a:spcBef>
                <a:spcPct val="30000"/>
              </a:spcBef>
              <a:defRPr sz="1200">
                <a:solidFill>
                  <a:schemeClr val="tx1"/>
                </a:solidFill>
                <a:latin typeface="Calibri" panose="020F0502020204030204" pitchFamily="34" charset="0"/>
              </a:defRPr>
            </a:lvl2pPr>
            <a:lvl3pPr marL="1121626" indent="-224325">
              <a:spcBef>
                <a:spcPct val="30000"/>
              </a:spcBef>
              <a:defRPr sz="1200">
                <a:solidFill>
                  <a:schemeClr val="tx1"/>
                </a:solidFill>
                <a:latin typeface="Calibri" panose="020F0502020204030204" pitchFamily="34" charset="0"/>
              </a:defRPr>
            </a:lvl3pPr>
            <a:lvl4pPr marL="1570276" indent="-224325">
              <a:spcBef>
                <a:spcPct val="30000"/>
              </a:spcBef>
              <a:defRPr sz="1200">
                <a:solidFill>
                  <a:schemeClr val="tx1"/>
                </a:solidFill>
                <a:latin typeface="Calibri" panose="020F0502020204030204" pitchFamily="34" charset="0"/>
              </a:defRPr>
            </a:lvl4pPr>
            <a:lvl5pPr marL="2018927" indent="-224325">
              <a:spcBef>
                <a:spcPct val="30000"/>
              </a:spcBef>
              <a:defRPr sz="1200">
                <a:solidFill>
                  <a:schemeClr val="tx1"/>
                </a:solidFill>
                <a:latin typeface="Calibri" panose="020F0502020204030204" pitchFamily="34" charset="0"/>
              </a:defRPr>
            </a:lvl5pPr>
            <a:lvl6pPr marL="2467577" indent="-224325" eaLnBrk="0" fontAlgn="base" hangingPunct="0">
              <a:spcBef>
                <a:spcPct val="30000"/>
              </a:spcBef>
              <a:spcAft>
                <a:spcPct val="0"/>
              </a:spcAft>
              <a:defRPr sz="1200">
                <a:solidFill>
                  <a:schemeClr val="tx1"/>
                </a:solidFill>
                <a:latin typeface="Calibri" panose="020F0502020204030204" pitchFamily="34" charset="0"/>
              </a:defRPr>
            </a:lvl6pPr>
            <a:lvl7pPr marL="2916227" indent="-224325" eaLnBrk="0" fontAlgn="base" hangingPunct="0">
              <a:spcBef>
                <a:spcPct val="30000"/>
              </a:spcBef>
              <a:spcAft>
                <a:spcPct val="0"/>
              </a:spcAft>
              <a:defRPr sz="1200">
                <a:solidFill>
                  <a:schemeClr val="tx1"/>
                </a:solidFill>
                <a:latin typeface="Calibri" panose="020F0502020204030204" pitchFamily="34" charset="0"/>
              </a:defRPr>
            </a:lvl7pPr>
            <a:lvl8pPr marL="3364878" indent="-224325" eaLnBrk="0" fontAlgn="base" hangingPunct="0">
              <a:spcBef>
                <a:spcPct val="30000"/>
              </a:spcBef>
              <a:spcAft>
                <a:spcPct val="0"/>
              </a:spcAft>
              <a:defRPr sz="1200">
                <a:solidFill>
                  <a:schemeClr val="tx1"/>
                </a:solidFill>
                <a:latin typeface="Calibri" panose="020F0502020204030204" pitchFamily="34" charset="0"/>
              </a:defRPr>
            </a:lvl8pPr>
            <a:lvl9pPr marL="3813528" indent="-22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58299A-BBA2-4586-80E4-8653A7A265D0}" type="slidenum">
              <a:rPr lang="en-US" altLang="en-US" smtClean="0"/>
              <a:pPr>
                <a:spcBef>
                  <a:spcPct val="0"/>
                </a:spcBef>
              </a:pPr>
              <a:t>6</a:t>
            </a:fld>
            <a:endParaRPr lang="en-US" altLang="en-US"/>
          </a:p>
        </p:txBody>
      </p:sp>
    </p:spTree>
    <p:extLst>
      <p:ext uri="{BB962C8B-B14F-4D97-AF65-F5344CB8AC3E}">
        <p14:creationId xmlns:p14="http://schemas.microsoft.com/office/powerpoint/2010/main" val="831600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FE13D99-4AD0-7C52-C74B-1262060875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3397DD4E-8DCF-BAC7-E9AC-FF9A08772F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358EEE26-C3C6-95F5-2595-4B56977DC5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9057" indent="-280406">
              <a:spcBef>
                <a:spcPct val="30000"/>
              </a:spcBef>
              <a:defRPr sz="1200">
                <a:solidFill>
                  <a:schemeClr val="tx1"/>
                </a:solidFill>
                <a:latin typeface="Calibri" panose="020F0502020204030204" pitchFamily="34" charset="0"/>
              </a:defRPr>
            </a:lvl2pPr>
            <a:lvl3pPr marL="1121626" indent="-224325">
              <a:spcBef>
                <a:spcPct val="30000"/>
              </a:spcBef>
              <a:defRPr sz="1200">
                <a:solidFill>
                  <a:schemeClr val="tx1"/>
                </a:solidFill>
                <a:latin typeface="Calibri" panose="020F0502020204030204" pitchFamily="34" charset="0"/>
              </a:defRPr>
            </a:lvl3pPr>
            <a:lvl4pPr marL="1570276" indent="-224325">
              <a:spcBef>
                <a:spcPct val="30000"/>
              </a:spcBef>
              <a:defRPr sz="1200">
                <a:solidFill>
                  <a:schemeClr val="tx1"/>
                </a:solidFill>
                <a:latin typeface="Calibri" panose="020F0502020204030204" pitchFamily="34" charset="0"/>
              </a:defRPr>
            </a:lvl4pPr>
            <a:lvl5pPr marL="2018927" indent="-224325">
              <a:spcBef>
                <a:spcPct val="30000"/>
              </a:spcBef>
              <a:defRPr sz="1200">
                <a:solidFill>
                  <a:schemeClr val="tx1"/>
                </a:solidFill>
                <a:latin typeface="Calibri" panose="020F0502020204030204" pitchFamily="34" charset="0"/>
              </a:defRPr>
            </a:lvl5pPr>
            <a:lvl6pPr marL="2467577" indent="-224325" eaLnBrk="0" fontAlgn="base" hangingPunct="0">
              <a:spcBef>
                <a:spcPct val="30000"/>
              </a:spcBef>
              <a:spcAft>
                <a:spcPct val="0"/>
              </a:spcAft>
              <a:defRPr sz="1200">
                <a:solidFill>
                  <a:schemeClr val="tx1"/>
                </a:solidFill>
                <a:latin typeface="Calibri" panose="020F0502020204030204" pitchFamily="34" charset="0"/>
              </a:defRPr>
            </a:lvl6pPr>
            <a:lvl7pPr marL="2916227" indent="-224325" eaLnBrk="0" fontAlgn="base" hangingPunct="0">
              <a:spcBef>
                <a:spcPct val="30000"/>
              </a:spcBef>
              <a:spcAft>
                <a:spcPct val="0"/>
              </a:spcAft>
              <a:defRPr sz="1200">
                <a:solidFill>
                  <a:schemeClr val="tx1"/>
                </a:solidFill>
                <a:latin typeface="Calibri" panose="020F0502020204030204" pitchFamily="34" charset="0"/>
              </a:defRPr>
            </a:lvl7pPr>
            <a:lvl8pPr marL="3364878" indent="-224325" eaLnBrk="0" fontAlgn="base" hangingPunct="0">
              <a:spcBef>
                <a:spcPct val="30000"/>
              </a:spcBef>
              <a:spcAft>
                <a:spcPct val="0"/>
              </a:spcAft>
              <a:defRPr sz="1200">
                <a:solidFill>
                  <a:schemeClr val="tx1"/>
                </a:solidFill>
                <a:latin typeface="Calibri" panose="020F0502020204030204" pitchFamily="34" charset="0"/>
              </a:defRPr>
            </a:lvl8pPr>
            <a:lvl9pPr marL="3813528" indent="-22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58299A-BBA2-4586-80E4-8653A7A265D0}" type="slidenum">
              <a:rPr lang="en-US" altLang="en-US" smtClean="0"/>
              <a:pPr>
                <a:spcBef>
                  <a:spcPct val="0"/>
                </a:spcBef>
              </a:pPr>
              <a:t>7</a:t>
            </a:fld>
            <a:endParaRPr lang="en-US" altLang="en-US"/>
          </a:p>
        </p:txBody>
      </p:sp>
    </p:spTree>
    <p:extLst>
      <p:ext uri="{BB962C8B-B14F-4D97-AF65-F5344CB8AC3E}">
        <p14:creationId xmlns:p14="http://schemas.microsoft.com/office/powerpoint/2010/main" val="2330606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FE13D99-4AD0-7C52-C74B-1262060875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3397DD4E-8DCF-BAC7-E9AC-FF9A08772F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358EEE26-C3C6-95F5-2595-4B56977DC5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9057" indent="-280406">
              <a:spcBef>
                <a:spcPct val="30000"/>
              </a:spcBef>
              <a:defRPr sz="1200">
                <a:solidFill>
                  <a:schemeClr val="tx1"/>
                </a:solidFill>
                <a:latin typeface="Calibri" panose="020F0502020204030204" pitchFamily="34" charset="0"/>
              </a:defRPr>
            </a:lvl2pPr>
            <a:lvl3pPr marL="1121626" indent="-224325">
              <a:spcBef>
                <a:spcPct val="30000"/>
              </a:spcBef>
              <a:defRPr sz="1200">
                <a:solidFill>
                  <a:schemeClr val="tx1"/>
                </a:solidFill>
                <a:latin typeface="Calibri" panose="020F0502020204030204" pitchFamily="34" charset="0"/>
              </a:defRPr>
            </a:lvl3pPr>
            <a:lvl4pPr marL="1570276" indent="-224325">
              <a:spcBef>
                <a:spcPct val="30000"/>
              </a:spcBef>
              <a:defRPr sz="1200">
                <a:solidFill>
                  <a:schemeClr val="tx1"/>
                </a:solidFill>
                <a:latin typeface="Calibri" panose="020F0502020204030204" pitchFamily="34" charset="0"/>
              </a:defRPr>
            </a:lvl4pPr>
            <a:lvl5pPr marL="2018927" indent="-224325">
              <a:spcBef>
                <a:spcPct val="30000"/>
              </a:spcBef>
              <a:defRPr sz="1200">
                <a:solidFill>
                  <a:schemeClr val="tx1"/>
                </a:solidFill>
                <a:latin typeface="Calibri" panose="020F0502020204030204" pitchFamily="34" charset="0"/>
              </a:defRPr>
            </a:lvl5pPr>
            <a:lvl6pPr marL="2467577" indent="-224325" eaLnBrk="0" fontAlgn="base" hangingPunct="0">
              <a:spcBef>
                <a:spcPct val="30000"/>
              </a:spcBef>
              <a:spcAft>
                <a:spcPct val="0"/>
              </a:spcAft>
              <a:defRPr sz="1200">
                <a:solidFill>
                  <a:schemeClr val="tx1"/>
                </a:solidFill>
                <a:latin typeface="Calibri" panose="020F0502020204030204" pitchFamily="34" charset="0"/>
              </a:defRPr>
            </a:lvl6pPr>
            <a:lvl7pPr marL="2916227" indent="-224325" eaLnBrk="0" fontAlgn="base" hangingPunct="0">
              <a:spcBef>
                <a:spcPct val="30000"/>
              </a:spcBef>
              <a:spcAft>
                <a:spcPct val="0"/>
              </a:spcAft>
              <a:defRPr sz="1200">
                <a:solidFill>
                  <a:schemeClr val="tx1"/>
                </a:solidFill>
                <a:latin typeface="Calibri" panose="020F0502020204030204" pitchFamily="34" charset="0"/>
              </a:defRPr>
            </a:lvl7pPr>
            <a:lvl8pPr marL="3364878" indent="-224325" eaLnBrk="0" fontAlgn="base" hangingPunct="0">
              <a:spcBef>
                <a:spcPct val="30000"/>
              </a:spcBef>
              <a:spcAft>
                <a:spcPct val="0"/>
              </a:spcAft>
              <a:defRPr sz="1200">
                <a:solidFill>
                  <a:schemeClr val="tx1"/>
                </a:solidFill>
                <a:latin typeface="Calibri" panose="020F0502020204030204" pitchFamily="34" charset="0"/>
              </a:defRPr>
            </a:lvl8pPr>
            <a:lvl9pPr marL="3813528" indent="-22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58299A-BBA2-4586-80E4-8653A7A265D0}" type="slidenum">
              <a:rPr lang="en-US" altLang="en-US" smtClean="0"/>
              <a:pPr>
                <a:spcBef>
                  <a:spcPct val="0"/>
                </a:spcBef>
              </a:pPr>
              <a:t>8</a:t>
            </a:fld>
            <a:endParaRPr lang="en-US" altLang="en-US"/>
          </a:p>
        </p:txBody>
      </p:sp>
    </p:spTree>
    <p:extLst>
      <p:ext uri="{BB962C8B-B14F-4D97-AF65-F5344CB8AC3E}">
        <p14:creationId xmlns:p14="http://schemas.microsoft.com/office/powerpoint/2010/main" val="2763838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FE13D99-4AD0-7C52-C74B-1262060875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3397DD4E-8DCF-BAC7-E9AC-FF9A08772F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358EEE26-C3C6-95F5-2595-4B56977DC5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9057" indent="-280406">
              <a:spcBef>
                <a:spcPct val="30000"/>
              </a:spcBef>
              <a:defRPr sz="1200">
                <a:solidFill>
                  <a:schemeClr val="tx1"/>
                </a:solidFill>
                <a:latin typeface="Calibri" panose="020F0502020204030204" pitchFamily="34" charset="0"/>
              </a:defRPr>
            </a:lvl2pPr>
            <a:lvl3pPr marL="1121626" indent="-224325">
              <a:spcBef>
                <a:spcPct val="30000"/>
              </a:spcBef>
              <a:defRPr sz="1200">
                <a:solidFill>
                  <a:schemeClr val="tx1"/>
                </a:solidFill>
                <a:latin typeface="Calibri" panose="020F0502020204030204" pitchFamily="34" charset="0"/>
              </a:defRPr>
            </a:lvl3pPr>
            <a:lvl4pPr marL="1570276" indent="-224325">
              <a:spcBef>
                <a:spcPct val="30000"/>
              </a:spcBef>
              <a:defRPr sz="1200">
                <a:solidFill>
                  <a:schemeClr val="tx1"/>
                </a:solidFill>
                <a:latin typeface="Calibri" panose="020F0502020204030204" pitchFamily="34" charset="0"/>
              </a:defRPr>
            </a:lvl4pPr>
            <a:lvl5pPr marL="2018927" indent="-224325">
              <a:spcBef>
                <a:spcPct val="30000"/>
              </a:spcBef>
              <a:defRPr sz="1200">
                <a:solidFill>
                  <a:schemeClr val="tx1"/>
                </a:solidFill>
                <a:latin typeface="Calibri" panose="020F0502020204030204" pitchFamily="34" charset="0"/>
              </a:defRPr>
            </a:lvl5pPr>
            <a:lvl6pPr marL="2467577" indent="-224325" eaLnBrk="0" fontAlgn="base" hangingPunct="0">
              <a:spcBef>
                <a:spcPct val="30000"/>
              </a:spcBef>
              <a:spcAft>
                <a:spcPct val="0"/>
              </a:spcAft>
              <a:defRPr sz="1200">
                <a:solidFill>
                  <a:schemeClr val="tx1"/>
                </a:solidFill>
                <a:latin typeface="Calibri" panose="020F0502020204030204" pitchFamily="34" charset="0"/>
              </a:defRPr>
            </a:lvl6pPr>
            <a:lvl7pPr marL="2916227" indent="-224325" eaLnBrk="0" fontAlgn="base" hangingPunct="0">
              <a:spcBef>
                <a:spcPct val="30000"/>
              </a:spcBef>
              <a:spcAft>
                <a:spcPct val="0"/>
              </a:spcAft>
              <a:defRPr sz="1200">
                <a:solidFill>
                  <a:schemeClr val="tx1"/>
                </a:solidFill>
                <a:latin typeface="Calibri" panose="020F0502020204030204" pitchFamily="34" charset="0"/>
              </a:defRPr>
            </a:lvl7pPr>
            <a:lvl8pPr marL="3364878" indent="-224325" eaLnBrk="0" fontAlgn="base" hangingPunct="0">
              <a:spcBef>
                <a:spcPct val="30000"/>
              </a:spcBef>
              <a:spcAft>
                <a:spcPct val="0"/>
              </a:spcAft>
              <a:defRPr sz="1200">
                <a:solidFill>
                  <a:schemeClr val="tx1"/>
                </a:solidFill>
                <a:latin typeface="Calibri" panose="020F0502020204030204" pitchFamily="34" charset="0"/>
              </a:defRPr>
            </a:lvl8pPr>
            <a:lvl9pPr marL="3813528" indent="-22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58299A-BBA2-4586-80E4-8653A7A265D0}" type="slidenum">
              <a:rPr lang="en-US" altLang="en-US" smtClean="0"/>
              <a:pPr>
                <a:spcBef>
                  <a:spcPct val="0"/>
                </a:spcBef>
              </a:pPr>
              <a:t>9</a:t>
            </a:fld>
            <a:endParaRPr lang="en-US" altLang="en-US"/>
          </a:p>
        </p:txBody>
      </p:sp>
    </p:spTree>
    <p:extLst>
      <p:ext uri="{BB962C8B-B14F-4D97-AF65-F5344CB8AC3E}">
        <p14:creationId xmlns:p14="http://schemas.microsoft.com/office/powerpoint/2010/main" val="923324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FE13D99-4AD0-7C52-C74B-1262060875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3397DD4E-8DCF-BAC7-E9AC-FF9A08772F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358EEE26-C3C6-95F5-2595-4B56977DC5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9057" indent="-280406">
              <a:spcBef>
                <a:spcPct val="30000"/>
              </a:spcBef>
              <a:defRPr sz="1200">
                <a:solidFill>
                  <a:schemeClr val="tx1"/>
                </a:solidFill>
                <a:latin typeface="Calibri" panose="020F0502020204030204" pitchFamily="34" charset="0"/>
              </a:defRPr>
            </a:lvl2pPr>
            <a:lvl3pPr marL="1121626" indent="-224325">
              <a:spcBef>
                <a:spcPct val="30000"/>
              </a:spcBef>
              <a:defRPr sz="1200">
                <a:solidFill>
                  <a:schemeClr val="tx1"/>
                </a:solidFill>
                <a:latin typeface="Calibri" panose="020F0502020204030204" pitchFamily="34" charset="0"/>
              </a:defRPr>
            </a:lvl3pPr>
            <a:lvl4pPr marL="1570276" indent="-224325">
              <a:spcBef>
                <a:spcPct val="30000"/>
              </a:spcBef>
              <a:defRPr sz="1200">
                <a:solidFill>
                  <a:schemeClr val="tx1"/>
                </a:solidFill>
                <a:latin typeface="Calibri" panose="020F0502020204030204" pitchFamily="34" charset="0"/>
              </a:defRPr>
            </a:lvl4pPr>
            <a:lvl5pPr marL="2018927" indent="-224325">
              <a:spcBef>
                <a:spcPct val="30000"/>
              </a:spcBef>
              <a:defRPr sz="1200">
                <a:solidFill>
                  <a:schemeClr val="tx1"/>
                </a:solidFill>
                <a:latin typeface="Calibri" panose="020F0502020204030204" pitchFamily="34" charset="0"/>
              </a:defRPr>
            </a:lvl5pPr>
            <a:lvl6pPr marL="2467577" indent="-224325" eaLnBrk="0" fontAlgn="base" hangingPunct="0">
              <a:spcBef>
                <a:spcPct val="30000"/>
              </a:spcBef>
              <a:spcAft>
                <a:spcPct val="0"/>
              </a:spcAft>
              <a:defRPr sz="1200">
                <a:solidFill>
                  <a:schemeClr val="tx1"/>
                </a:solidFill>
                <a:latin typeface="Calibri" panose="020F0502020204030204" pitchFamily="34" charset="0"/>
              </a:defRPr>
            </a:lvl6pPr>
            <a:lvl7pPr marL="2916227" indent="-224325" eaLnBrk="0" fontAlgn="base" hangingPunct="0">
              <a:spcBef>
                <a:spcPct val="30000"/>
              </a:spcBef>
              <a:spcAft>
                <a:spcPct val="0"/>
              </a:spcAft>
              <a:defRPr sz="1200">
                <a:solidFill>
                  <a:schemeClr val="tx1"/>
                </a:solidFill>
                <a:latin typeface="Calibri" panose="020F0502020204030204" pitchFamily="34" charset="0"/>
              </a:defRPr>
            </a:lvl7pPr>
            <a:lvl8pPr marL="3364878" indent="-224325" eaLnBrk="0" fontAlgn="base" hangingPunct="0">
              <a:spcBef>
                <a:spcPct val="30000"/>
              </a:spcBef>
              <a:spcAft>
                <a:spcPct val="0"/>
              </a:spcAft>
              <a:defRPr sz="1200">
                <a:solidFill>
                  <a:schemeClr val="tx1"/>
                </a:solidFill>
                <a:latin typeface="Calibri" panose="020F0502020204030204" pitchFamily="34" charset="0"/>
              </a:defRPr>
            </a:lvl8pPr>
            <a:lvl9pPr marL="3813528" indent="-22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58299A-BBA2-4586-80E4-8653A7A265D0}" type="slidenum">
              <a:rPr lang="en-US" altLang="en-US" smtClean="0"/>
              <a:pPr>
                <a:spcBef>
                  <a:spcPct val="0"/>
                </a:spcBef>
              </a:pPr>
              <a:t>10</a:t>
            </a:fld>
            <a:endParaRPr lang="en-US" altLang="en-US"/>
          </a:p>
        </p:txBody>
      </p:sp>
    </p:spTree>
    <p:extLst>
      <p:ext uri="{BB962C8B-B14F-4D97-AF65-F5344CB8AC3E}">
        <p14:creationId xmlns:p14="http://schemas.microsoft.com/office/powerpoint/2010/main" val="1710928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E468EB3-B746-97DB-183F-F18D35F02518}"/>
              </a:ext>
            </a:extLst>
          </p:cNvPr>
          <p:cNvSpPr>
            <a:spLocks noGrp="1"/>
          </p:cNvSpPr>
          <p:nvPr>
            <p:ph type="dt" sz="half" idx="10"/>
          </p:nvPr>
        </p:nvSpPr>
        <p:spPr/>
        <p:txBody>
          <a:bodyPr/>
          <a:lstStyle>
            <a:lvl1pPr>
              <a:defRPr/>
            </a:lvl1pPr>
          </a:lstStyle>
          <a:p>
            <a:pPr>
              <a:defRPr/>
            </a:pPr>
            <a:fld id="{1FF48114-834D-410B-A8B6-0B58D0EC378E}" type="datetimeFigureOut">
              <a:rPr lang="en-US"/>
              <a:pPr>
                <a:defRPr/>
              </a:pPr>
              <a:t>9/4/2024</a:t>
            </a:fld>
            <a:endParaRPr lang="en-US"/>
          </a:p>
        </p:txBody>
      </p:sp>
      <p:sp>
        <p:nvSpPr>
          <p:cNvPr id="5" name="Footer Placeholder 4">
            <a:extLst>
              <a:ext uri="{FF2B5EF4-FFF2-40B4-BE49-F238E27FC236}">
                <a16:creationId xmlns:a16="http://schemas.microsoft.com/office/drawing/2014/main" id="{C10BDDE2-67ED-97C9-4DA1-FA98D8DC4AF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CEEF0B0-600C-EFB5-EC32-1423A7896F60}"/>
              </a:ext>
            </a:extLst>
          </p:cNvPr>
          <p:cNvSpPr>
            <a:spLocks noGrp="1"/>
          </p:cNvSpPr>
          <p:nvPr>
            <p:ph type="sldNum" sz="quarter" idx="12"/>
          </p:nvPr>
        </p:nvSpPr>
        <p:spPr/>
        <p:txBody>
          <a:bodyPr/>
          <a:lstStyle>
            <a:lvl1pPr>
              <a:defRPr/>
            </a:lvl1pPr>
          </a:lstStyle>
          <a:p>
            <a:pPr>
              <a:defRPr/>
            </a:pPr>
            <a:fld id="{8056DCE9-ADF5-4CD2-9313-37F4BCD61CBF}" type="slidenum">
              <a:rPr lang="en-US" altLang="en-US"/>
              <a:pPr>
                <a:defRPr/>
              </a:pPr>
              <a:t>‹#›</a:t>
            </a:fld>
            <a:endParaRPr lang="en-US" altLang="en-US"/>
          </a:p>
        </p:txBody>
      </p:sp>
    </p:spTree>
    <p:extLst>
      <p:ext uri="{BB962C8B-B14F-4D97-AF65-F5344CB8AC3E}">
        <p14:creationId xmlns:p14="http://schemas.microsoft.com/office/powerpoint/2010/main" val="3949947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5C737B-04DB-5617-67C5-7E2AC026C1AF}"/>
              </a:ext>
            </a:extLst>
          </p:cNvPr>
          <p:cNvSpPr>
            <a:spLocks noGrp="1"/>
          </p:cNvSpPr>
          <p:nvPr>
            <p:ph type="dt" sz="half" idx="10"/>
          </p:nvPr>
        </p:nvSpPr>
        <p:spPr/>
        <p:txBody>
          <a:bodyPr/>
          <a:lstStyle>
            <a:lvl1pPr>
              <a:defRPr/>
            </a:lvl1pPr>
          </a:lstStyle>
          <a:p>
            <a:pPr>
              <a:defRPr/>
            </a:pPr>
            <a:fld id="{1453BAEA-9DE5-465F-AA45-7374404A2B96}" type="datetimeFigureOut">
              <a:rPr lang="en-US"/>
              <a:pPr>
                <a:defRPr/>
              </a:pPr>
              <a:t>9/4/2024</a:t>
            </a:fld>
            <a:endParaRPr lang="en-US"/>
          </a:p>
        </p:txBody>
      </p:sp>
      <p:sp>
        <p:nvSpPr>
          <p:cNvPr id="5" name="Footer Placeholder 4">
            <a:extLst>
              <a:ext uri="{FF2B5EF4-FFF2-40B4-BE49-F238E27FC236}">
                <a16:creationId xmlns:a16="http://schemas.microsoft.com/office/drawing/2014/main" id="{CF4E3088-B054-0DB1-4FBE-15825C06E6E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A2174FB-B87A-89CE-CDA5-709FCB9BDF88}"/>
              </a:ext>
            </a:extLst>
          </p:cNvPr>
          <p:cNvSpPr>
            <a:spLocks noGrp="1"/>
          </p:cNvSpPr>
          <p:nvPr>
            <p:ph type="sldNum" sz="quarter" idx="12"/>
          </p:nvPr>
        </p:nvSpPr>
        <p:spPr/>
        <p:txBody>
          <a:bodyPr/>
          <a:lstStyle>
            <a:lvl1pPr>
              <a:defRPr/>
            </a:lvl1pPr>
          </a:lstStyle>
          <a:p>
            <a:pPr>
              <a:defRPr/>
            </a:pPr>
            <a:fld id="{77AAE9E2-AD80-4E43-B3D5-1E0A0402AA69}" type="slidenum">
              <a:rPr lang="en-US" altLang="en-US"/>
              <a:pPr>
                <a:defRPr/>
              </a:pPr>
              <a:t>‹#›</a:t>
            </a:fld>
            <a:endParaRPr lang="en-US" altLang="en-US"/>
          </a:p>
        </p:txBody>
      </p:sp>
    </p:spTree>
    <p:extLst>
      <p:ext uri="{BB962C8B-B14F-4D97-AF65-F5344CB8AC3E}">
        <p14:creationId xmlns:p14="http://schemas.microsoft.com/office/powerpoint/2010/main" val="1035080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6D6232-961B-BEA5-1803-3CCE0D965CA8}"/>
              </a:ext>
            </a:extLst>
          </p:cNvPr>
          <p:cNvSpPr>
            <a:spLocks noGrp="1"/>
          </p:cNvSpPr>
          <p:nvPr>
            <p:ph type="dt" sz="half" idx="10"/>
          </p:nvPr>
        </p:nvSpPr>
        <p:spPr/>
        <p:txBody>
          <a:bodyPr/>
          <a:lstStyle>
            <a:lvl1pPr>
              <a:defRPr/>
            </a:lvl1pPr>
          </a:lstStyle>
          <a:p>
            <a:pPr>
              <a:defRPr/>
            </a:pPr>
            <a:fld id="{682BBE58-D3A7-4B49-8C05-40C67CF87976}" type="datetimeFigureOut">
              <a:rPr lang="en-US"/>
              <a:pPr>
                <a:defRPr/>
              </a:pPr>
              <a:t>9/4/2024</a:t>
            </a:fld>
            <a:endParaRPr lang="en-US"/>
          </a:p>
        </p:txBody>
      </p:sp>
      <p:sp>
        <p:nvSpPr>
          <p:cNvPr id="5" name="Footer Placeholder 4">
            <a:extLst>
              <a:ext uri="{FF2B5EF4-FFF2-40B4-BE49-F238E27FC236}">
                <a16:creationId xmlns:a16="http://schemas.microsoft.com/office/drawing/2014/main" id="{1C4A6CB6-93EA-E4DE-FE6A-51B84AD36B5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3543DB1-7EE9-A9D8-FBE3-1D8E2BD5FA80}"/>
              </a:ext>
            </a:extLst>
          </p:cNvPr>
          <p:cNvSpPr>
            <a:spLocks noGrp="1"/>
          </p:cNvSpPr>
          <p:nvPr>
            <p:ph type="sldNum" sz="quarter" idx="12"/>
          </p:nvPr>
        </p:nvSpPr>
        <p:spPr/>
        <p:txBody>
          <a:bodyPr/>
          <a:lstStyle>
            <a:lvl1pPr>
              <a:defRPr/>
            </a:lvl1pPr>
          </a:lstStyle>
          <a:p>
            <a:pPr>
              <a:defRPr/>
            </a:pPr>
            <a:fld id="{20BBBF82-AF6D-4713-BA6D-0DA1AC68620A}" type="slidenum">
              <a:rPr lang="en-US" altLang="en-US"/>
              <a:pPr>
                <a:defRPr/>
              </a:pPr>
              <a:t>‹#›</a:t>
            </a:fld>
            <a:endParaRPr lang="en-US" altLang="en-US"/>
          </a:p>
        </p:txBody>
      </p:sp>
    </p:spTree>
    <p:extLst>
      <p:ext uri="{BB962C8B-B14F-4D97-AF65-F5344CB8AC3E}">
        <p14:creationId xmlns:p14="http://schemas.microsoft.com/office/powerpoint/2010/main" val="3656788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06FC38-5734-C458-D277-224809C31188}"/>
              </a:ext>
            </a:extLst>
          </p:cNvPr>
          <p:cNvSpPr>
            <a:spLocks noGrp="1"/>
          </p:cNvSpPr>
          <p:nvPr>
            <p:ph type="dt" sz="half" idx="10"/>
          </p:nvPr>
        </p:nvSpPr>
        <p:spPr/>
        <p:txBody>
          <a:bodyPr/>
          <a:lstStyle>
            <a:lvl1pPr>
              <a:defRPr/>
            </a:lvl1pPr>
          </a:lstStyle>
          <a:p>
            <a:pPr>
              <a:defRPr/>
            </a:pPr>
            <a:fld id="{71B6CDFC-8E15-45CF-9AC1-BF2A377CECB5}" type="datetimeFigureOut">
              <a:rPr lang="en-US"/>
              <a:pPr>
                <a:defRPr/>
              </a:pPr>
              <a:t>9/4/2024</a:t>
            </a:fld>
            <a:endParaRPr lang="en-US"/>
          </a:p>
        </p:txBody>
      </p:sp>
      <p:sp>
        <p:nvSpPr>
          <p:cNvPr id="5" name="Footer Placeholder 4">
            <a:extLst>
              <a:ext uri="{FF2B5EF4-FFF2-40B4-BE49-F238E27FC236}">
                <a16:creationId xmlns:a16="http://schemas.microsoft.com/office/drawing/2014/main" id="{501F3579-71DE-D2C4-6520-99796CD70E4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0A4630E-A914-8AA1-3441-B1455BA0B3A7}"/>
              </a:ext>
            </a:extLst>
          </p:cNvPr>
          <p:cNvSpPr>
            <a:spLocks noGrp="1"/>
          </p:cNvSpPr>
          <p:nvPr>
            <p:ph type="sldNum" sz="quarter" idx="12"/>
          </p:nvPr>
        </p:nvSpPr>
        <p:spPr/>
        <p:txBody>
          <a:bodyPr/>
          <a:lstStyle>
            <a:lvl1pPr>
              <a:defRPr/>
            </a:lvl1pPr>
          </a:lstStyle>
          <a:p>
            <a:pPr>
              <a:defRPr/>
            </a:pPr>
            <a:fld id="{50095CA3-FC85-4C44-81FA-D8B9FE220544}" type="slidenum">
              <a:rPr lang="en-US" altLang="en-US"/>
              <a:pPr>
                <a:defRPr/>
              </a:pPr>
              <a:t>‹#›</a:t>
            </a:fld>
            <a:endParaRPr lang="en-US" altLang="en-US"/>
          </a:p>
        </p:txBody>
      </p:sp>
    </p:spTree>
    <p:extLst>
      <p:ext uri="{BB962C8B-B14F-4D97-AF65-F5344CB8AC3E}">
        <p14:creationId xmlns:p14="http://schemas.microsoft.com/office/powerpoint/2010/main" val="2528468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66AEC2-F78F-F5C0-8D3C-81E2D5F08CAB}"/>
              </a:ext>
            </a:extLst>
          </p:cNvPr>
          <p:cNvSpPr>
            <a:spLocks noGrp="1"/>
          </p:cNvSpPr>
          <p:nvPr>
            <p:ph type="dt" sz="half" idx="10"/>
          </p:nvPr>
        </p:nvSpPr>
        <p:spPr/>
        <p:txBody>
          <a:bodyPr/>
          <a:lstStyle>
            <a:lvl1pPr>
              <a:defRPr/>
            </a:lvl1pPr>
          </a:lstStyle>
          <a:p>
            <a:pPr>
              <a:defRPr/>
            </a:pPr>
            <a:fld id="{13D49011-4541-4E5E-846F-A3EFFE8109C7}" type="datetimeFigureOut">
              <a:rPr lang="en-US"/>
              <a:pPr>
                <a:defRPr/>
              </a:pPr>
              <a:t>9/4/2024</a:t>
            </a:fld>
            <a:endParaRPr lang="en-US"/>
          </a:p>
        </p:txBody>
      </p:sp>
      <p:sp>
        <p:nvSpPr>
          <p:cNvPr id="5" name="Footer Placeholder 4">
            <a:extLst>
              <a:ext uri="{FF2B5EF4-FFF2-40B4-BE49-F238E27FC236}">
                <a16:creationId xmlns:a16="http://schemas.microsoft.com/office/drawing/2014/main" id="{3B8647C3-FC43-323D-CD42-71F3E4020B0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B804DA8-4227-143A-D11F-F9A1D48E28F5}"/>
              </a:ext>
            </a:extLst>
          </p:cNvPr>
          <p:cNvSpPr>
            <a:spLocks noGrp="1"/>
          </p:cNvSpPr>
          <p:nvPr>
            <p:ph type="sldNum" sz="quarter" idx="12"/>
          </p:nvPr>
        </p:nvSpPr>
        <p:spPr/>
        <p:txBody>
          <a:bodyPr/>
          <a:lstStyle>
            <a:lvl1pPr>
              <a:defRPr/>
            </a:lvl1pPr>
          </a:lstStyle>
          <a:p>
            <a:pPr>
              <a:defRPr/>
            </a:pPr>
            <a:fld id="{17CE23DB-928F-4A96-9D28-C85E4CED4EEB}" type="slidenum">
              <a:rPr lang="en-US" altLang="en-US"/>
              <a:pPr>
                <a:defRPr/>
              </a:pPr>
              <a:t>‹#›</a:t>
            </a:fld>
            <a:endParaRPr lang="en-US" altLang="en-US"/>
          </a:p>
        </p:txBody>
      </p:sp>
    </p:spTree>
    <p:extLst>
      <p:ext uri="{BB962C8B-B14F-4D97-AF65-F5344CB8AC3E}">
        <p14:creationId xmlns:p14="http://schemas.microsoft.com/office/powerpoint/2010/main" val="3198034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0D7CAD0-A626-E0EF-4B63-538C07993378}"/>
              </a:ext>
            </a:extLst>
          </p:cNvPr>
          <p:cNvSpPr>
            <a:spLocks noGrp="1"/>
          </p:cNvSpPr>
          <p:nvPr>
            <p:ph type="dt" sz="half" idx="10"/>
          </p:nvPr>
        </p:nvSpPr>
        <p:spPr/>
        <p:txBody>
          <a:bodyPr/>
          <a:lstStyle>
            <a:lvl1pPr>
              <a:defRPr/>
            </a:lvl1pPr>
          </a:lstStyle>
          <a:p>
            <a:pPr>
              <a:defRPr/>
            </a:pPr>
            <a:fld id="{6CECBCD1-9BC3-4F00-84C4-945EB37A8DA1}" type="datetimeFigureOut">
              <a:rPr lang="en-US"/>
              <a:pPr>
                <a:defRPr/>
              </a:pPr>
              <a:t>9/4/2024</a:t>
            </a:fld>
            <a:endParaRPr lang="en-US"/>
          </a:p>
        </p:txBody>
      </p:sp>
      <p:sp>
        <p:nvSpPr>
          <p:cNvPr id="6" name="Footer Placeholder 4">
            <a:extLst>
              <a:ext uri="{FF2B5EF4-FFF2-40B4-BE49-F238E27FC236}">
                <a16:creationId xmlns:a16="http://schemas.microsoft.com/office/drawing/2014/main" id="{256E4E2A-6E3B-5D31-32A8-8290A0D80EB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242C3C8-22AC-9BAF-C3A4-D81F2D4A51D3}"/>
              </a:ext>
            </a:extLst>
          </p:cNvPr>
          <p:cNvSpPr>
            <a:spLocks noGrp="1"/>
          </p:cNvSpPr>
          <p:nvPr>
            <p:ph type="sldNum" sz="quarter" idx="12"/>
          </p:nvPr>
        </p:nvSpPr>
        <p:spPr/>
        <p:txBody>
          <a:bodyPr/>
          <a:lstStyle>
            <a:lvl1pPr>
              <a:defRPr/>
            </a:lvl1pPr>
          </a:lstStyle>
          <a:p>
            <a:pPr>
              <a:defRPr/>
            </a:pPr>
            <a:fld id="{27D21AD9-5F2E-44CA-AEF1-F6ADD33C6CA3}" type="slidenum">
              <a:rPr lang="en-US" altLang="en-US"/>
              <a:pPr>
                <a:defRPr/>
              </a:pPr>
              <a:t>‹#›</a:t>
            </a:fld>
            <a:endParaRPr lang="en-US" altLang="en-US"/>
          </a:p>
        </p:txBody>
      </p:sp>
    </p:spTree>
    <p:extLst>
      <p:ext uri="{BB962C8B-B14F-4D97-AF65-F5344CB8AC3E}">
        <p14:creationId xmlns:p14="http://schemas.microsoft.com/office/powerpoint/2010/main" val="1332796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A3A42A5-56EF-B52E-496F-917407C365D7}"/>
              </a:ext>
            </a:extLst>
          </p:cNvPr>
          <p:cNvSpPr>
            <a:spLocks noGrp="1"/>
          </p:cNvSpPr>
          <p:nvPr>
            <p:ph type="dt" sz="half" idx="10"/>
          </p:nvPr>
        </p:nvSpPr>
        <p:spPr/>
        <p:txBody>
          <a:bodyPr/>
          <a:lstStyle>
            <a:lvl1pPr>
              <a:defRPr/>
            </a:lvl1pPr>
          </a:lstStyle>
          <a:p>
            <a:pPr>
              <a:defRPr/>
            </a:pPr>
            <a:fld id="{9C6584EE-F6EA-4FA7-B775-01B20B362E4C}" type="datetimeFigureOut">
              <a:rPr lang="en-US"/>
              <a:pPr>
                <a:defRPr/>
              </a:pPr>
              <a:t>9/4/2024</a:t>
            </a:fld>
            <a:endParaRPr lang="en-US"/>
          </a:p>
        </p:txBody>
      </p:sp>
      <p:sp>
        <p:nvSpPr>
          <p:cNvPr id="8" name="Footer Placeholder 4">
            <a:extLst>
              <a:ext uri="{FF2B5EF4-FFF2-40B4-BE49-F238E27FC236}">
                <a16:creationId xmlns:a16="http://schemas.microsoft.com/office/drawing/2014/main" id="{AC18AFE9-D8FF-A997-4ADB-6E59A3B8A0C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BD0B7AD-8332-3B2A-9198-8CCD9FB9C32C}"/>
              </a:ext>
            </a:extLst>
          </p:cNvPr>
          <p:cNvSpPr>
            <a:spLocks noGrp="1"/>
          </p:cNvSpPr>
          <p:nvPr>
            <p:ph type="sldNum" sz="quarter" idx="12"/>
          </p:nvPr>
        </p:nvSpPr>
        <p:spPr/>
        <p:txBody>
          <a:bodyPr/>
          <a:lstStyle>
            <a:lvl1pPr>
              <a:defRPr/>
            </a:lvl1pPr>
          </a:lstStyle>
          <a:p>
            <a:pPr>
              <a:defRPr/>
            </a:pPr>
            <a:fld id="{3CFE1318-5EC8-4DF6-B6E6-BE4237510E12}" type="slidenum">
              <a:rPr lang="en-US" altLang="en-US"/>
              <a:pPr>
                <a:defRPr/>
              </a:pPr>
              <a:t>‹#›</a:t>
            </a:fld>
            <a:endParaRPr lang="en-US" altLang="en-US"/>
          </a:p>
        </p:txBody>
      </p:sp>
    </p:spTree>
    <p:extLst>
      <p:ext uri="{BB962C8B-B14F-4D97-AF65-F5344CB8AC3E}">
        <p14:creationId xmlns:p14="http://schemas.microsoft.com/office/powerpoint/2010/main" val="268313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B163936-3443-F168-61D2-CC27D0A767A8}"/>
              </a:ext>
            </a:extLst>
          </p:cNvPr>
          <p:cNvSpPr>
            <a:spLocks noGrp="1"/>
          </p:cNvSpPr>
          <p:nvPr>
            <p:ph type="dt" sz="half" idx="10"/>
          </p:nvPr>
        </p:nvSpPr>
        <p:spPr/>
        <p:txBody>
          <a:bodyPr/>
          <a:lstStyle>
            <a:lvl1pPr>
              <a:defRPr/>
            </a:lvl1pPr>
          </a:lstStyle>
          <a:p>
            <a:pPr>
              <a:defRPr/>
            </a:pPr>
            <a:fld id="{0B7B6E07-255B-43B0-A119-443B51A67E21}" type="datetimeFigureOut">
              <a:rPr lang="en-US"/>
              <a:pPr>
                <a:defRPr/>
              </a:pPr>
              <a:t>9/4/2024</a:t>
            </a:fld>
            <a:endParaRPr lang="en-US"/>
          </a:p>
        </p:txBody>
      </p:sp>
      <p:sp>
        <p:nvSpPr>
          <p:cNvPr id="4" name="Footer Placeholder 4">
            <a:extLst>
              <a:ext uri="{FF2B5EF4-FFF2-40B4-BE49-F238E27FC236}">
                <a16:creationId xmlns:a16="http://schemas.microsoft.com/office/drawing/2014/main" id="{DA9CAD42-95E7-8D1B-42F6-C7228C5B67D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590884B-6DC8-54CB-666E-F3DA6D84F61E}"/>
              </a:ext>
            </a:extLst>
          </p:cNvPr>
          <p:cNvSpPr>
            <a:spLocks noGrp="1"/>
          </p:cNvSpPr>
          <p:nvPr>
            <p:ph type="sldNum" sz="quarter" idx="12"/>
          </p:nvPr>
        </p:nvSpPr>
        <p:spPr/>
        <p:txBody>
          <a:bodyPr/>
          <a:lstStyle>
            <a:lvl1pPr>
              <a:defRPr/>
            </a:lvl1pPr>
          </a:lstStyle>
          <a:p>
            <a:pPr>
              <a:defRPr/>
            </a:pPr>
            <a:fld id="{3809197A-D95B-43BC-BF56-84A56BE4DCC1}" type="slidenum">
              <a:rPr lang="en-US" altLang="en-US"/>
              <a:pPr>
                <a:defRPr/>
              </a:pPr>
              <a:t>‹#›</a:t>
            </a:fld>
            <a:endParaRPr lang="en-US" altLang="en-US"/>
          </a:p>
        </p:txBody>
      </p:sp>
    </p:spTree>
    <p:extLst>
      <p:ext uri="{BB962C8B-B14F-4D97-AF65-F5344CB8AC3E}">
        <p14:creationId xmlns:p14="http://schemas.microsoft.com/office/powerpoint/2010/main" val="57075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1A6E2B9-AA36-E099-7D34-A141E5BCAFC8}"/>
              </a:ext>
            </a:extLst>
          </p:cNvPr>
          <p:cNvSpPr>
            <a:spLocks noGrp="1"/>
          </p:cNvSpPr>
          <p:nvPr>
            <p:ph type="dt" sz="half" idx="10"/>
          </p:nvPr>
        </p:nvSpPr>
        <p:spPr/>
        <p:txBody>
          <a:bodyPr/>
          <a:lstStyle>
            <a:lvl1pPr>
              <a:defRPr/>
            </a:lvl1pPr>
          </a:lstStyle>
          <a:p>
            <a:pPr>
              <a:defRPr/>
            </a:pPr>
            <a:fld id="{B2389C23-F03E-4231-AFA3-B376534E607E}" type="datetimeFigureOut">
              <a:rPr lang="en-US"/>
              <a:pPr>
                <a:defRPr/>
              </a:pPr>
              <a:t>9/4/2024</a:t>
            </a:fld>
            <a:endParaRPr lang="en-US"/>
          </a:p>
        </p:txBody>
      </p:sp>
      <p:sp>
        <p:nvSpPr>
          <p:cNvPr id="3" name="Footer Placeholder 4">
            <a:extLst>
              <a:ext uri="{FF2B5EF4-FFF2-40B4-BE49-F238E27FC236}">
                <a16:creationId xmlns:a16="http://schemas.microsoft.com/office/drawing/2014/main" id="{F9FA0ACB-6BF1-A583-00FA-3F3EAE00ABF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DB82B35-BD8B-F635-3826-FB3B433F51B8}"/>
              </a:ext>
            </a:extLst>
          </p:cNvPr>
          <p:cNvSpPr>
            <a:spLocks noGrp="1"/>
          </p:cNvSpPr>
          <p:nvPr>
            <p:ph type="sldNum" sz="quarter" idx="12"/>
          </p:nvPr>
        </p:nvSpPr>
        <p:spPr/>
        <p:txBody>
          <a:bodyPr/>
          <a:lstStyle>
            <a:lvl1pPr>
              <a:defRPr/>
            </a:lvl1pPr>
          </a:lstStyle>
          <a:p>
            <a:pPr>
              <a:defRPr/>
            </a:pPr>
            <a:fld id="{40011316-8650-4042-B7EF-DD30D1959A4B}" type="slidenum">
              <a:rPr lang="en-US" altLang="en-US"/>
              <a:pPr>
                <a:defRPr/>
              </a:pPr>
              <a:t>‹#›</a:t>
            </a:fld>
            <a:endParaRPr lang="en-US" altLang="en-US"/>
          </a:p>
        </p:txBody>
      </p:sp>
    </p:spTree>
    <p:extLst>
      <p:ext uri="{BB962C8B-B14F-4D97-AF65-F5344CB8AC3E}">
        <p14:creationId xmlns:p14="http://schemas.microsoft.com/office/powerpoint/2010/main" val="1502435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2EFBF70-B783-F877-954E-FE870F97B4BD}"/>
              </a:ext>
            </a:extLst>
          </p:cNvPr>
          <p:cNvSpPr>
            <a:spLocks noGrp="1"/>
          </p:cNvSpPr>
          <p:nvPr>
            <p:ph type="dt" sz="half" idx="10"/>
          </p:nvPr>
        </p:nvSpPr>
        <p:spPr/>
        <p:txBody>
          <a:bodyPr/>
          <a:lstStyle>
            <a:lvl1pPr>
              <a:defRPr/>
            </a:lvl1pPr>
          </a:lstStyle>
          <a:p>
            <a:pPr>
              <a:defRPr/>
            </a:pPr>
            <a:fld id="{8E3E4454-0DC0-427D-8DE3-60484077C849}" type="datetimeFigureOut">
              <a:rPr lang="en-US"/>
              <a:pPr>
                <a:defRPr/>
              </a:pPr>
              <a:t>9/4/2024</a:t>
            </a:fld>
            <a:endParaRPr lang="en-US"/>
          </a:p>
        </p:txBody>
      </p:sp>
      <p:sp>
        <p:nvSpPr>
          <p:cNvPr id="6" name="Footer Placeholder 4">
            <a:extLst>
              <a:ext uri="{FF2B5EF4-FFF2-40B4-BE49-F238E27FC236}">
                <a16:creationId xmlns:a16="http://schemas.microsoft.com/office/drawing/2014/main" id="{D721F809-B98A-6B11-BD05-567DBA63560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7F37E05-B9B7-A41D-A179-000266A320C9}"/>
              </a:ext>
            </a:extLst>
          </p:cNvPr>
          <p:cNvSpPr>
            <a:spLocks noGrp="1"/>
          </p:cNvSpPr>
          <p:nvPr>
            <p:ph type="sldNum" sz="quarter" idx="12"/>
          </p:nvPr>
        </p:nvSpPr>
        <p:spPr/>
        <p:txBody>
          <a:bodyPr/>
          <a:lstStyle>
            <a:lvl1pPr>
              <a:defRPr/>
            </a:lvl1pPr>
          </a:lstStyle>
          <a:p>
            <a:pPr>
              <a:defRPr/>
            </a:pPr>
            <a:fld id="{40319AFD-88CA-42DE-9017-1B50F539443A}" type="slidenum">
              <a:rPr lang="en-US" altLang="en-US"/>
              <a:pPr>
                <a:defRPr/>
              </a:pPr>
              <a:t>‹#›</a:t>
            </a:fld>
            <a:endParaRPr lang="en-US" altLang="en-US"/>
          </a:p>
        </p:txBody>
      </p:sp>
    </p:spTree>
    <p:extLst>
      <p:ext uri="{BB962C8B-B14F-4D97-AF65-F5344CB8AC3E}">
        <p14:creationId xmlns:p14="http://schemas.microsoft.com/office/powerpoint/2010/main" val="438163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083458E-5D5C-7562-6B92-84F21116F7E8}"/>
              </a:ext>
            </a:extLst>
          </p:cNvPr>
          <p:cNvSpPr>
            <a:spLocks noGrp="1"/>
          </p:cNvSpPr>
          <p:nvPr>
            <p:ph type="dt" sz="half" idx="10"/>
          </p:nvPr>
        </p:nvSpPr>
        <p:spPr/>
        <p:txBody>
          <a:bodyPr/>
          <a:lstStyle>
            <a:lvl1pPr>
              <a:defRPr/>
            </a:lvl1pPr>
          </a:lstStyle>
          <a:p>
            <a:pPr>
              <a:defRPr/>
            </a:pPr>
            <a:fld id="{F194206B-022D-49BC-9D41-A4FC70908725}" type="datetimeFigureOut">
              <a:rPr lang="en-US"/>
              <a:pPr>
                <a:defRPr/>
              </a:pPr>
              <a:t>9/4/2024</a:t>
            </a:fld>
            <a:endParaRPr lang="en-US"/>
          </a:p>
        </p:txBody>
      </p:sp>
      <p:sp>
        <p:nvSpPr>
          <p:cNvPr id="6" name="Footer Placeholder 4">
            <a:extLst>
              <a:ext uri="{FF2B5EF4-FFF2-40B4-BE49-F238E27FC236}">
                <a16:creationId xmlns:a16="http://schemas.microsoft.com/office/drawing/2014/main" id="{2EAE6D9F-0E17-EEE4-A9C8-0C74090DB29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6392480-EDF7-F269-9167-46A4ECB37B09}"/>
              </a:ext>
            </a:extLst>
          </p:cNvPr>
          <p:cNvSpPr>
            <a:spLocks noGrp="1"/>
          </p:cNvSpPr>
          <p:nvPr>
            <p:ph type="sldNum" sz="quarter" idx="12"/>
          </p:nvPr>
        </p:nvSpPr>
        <p:spPr/>
        <p:txBody>
          <a:bodyPr/>
          <a:lstStyle>
            <a:lvl1pPr>
              <a:defRPr/>
            </a:lvl1pPr>
          </a:lstStyle>
          <a:p>
            <a:pPr>
              <a:defRPr/>
            </a:pPr>
            <a:fld id="{3A2DB7A2-B8BC-44C6-A579-4F642047A944}" type="slidenum">
              <a:rPr lang="en-US" altLang="en-US"/>
              <a:pPr>
                <a:defRPr/>
              </a:pPr>
              <a:t>‹#›</a:t>
            </a:fld>
            <a:endParaRPr lang="en-US" altLang="en-US"/>
          </a:p>
        </p:txBody>
      </p:sp>
    </p:spTree>
    <p:extLst>
      <p:ext uri="{BB962C8B-B14F-4D97-AF65-F5344CB8AC3E}">
        <p14:creationId xmlns:p14="http://schemas.microsoft.com/office/powerpoint/2010/main" val="673222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1ECFF4C-32D0-D3EC-1649-A2F739B1FA1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02B6A36-B7A3-F4E1-FEA5-76389FB16B4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6D50A23-1665-93EA-2736-5D98FC158555}"/>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CC93D30-47E3-4879-BE08-7DE12F2F4F78}" type="datetimeFigureOut">
              <a:rPr lang="en-US"/>
              <a:pPr>
                <a:defRPr/>
              </a:pPr>
              <a:t>9/4/2024</a:t>
            </a:fld>
            <a:endParaRPr lang="en-US"/>
          </a:p>
        </p:txBody>
      </p:sp>
      <p:sp>
        <p:nvSpPr>
          <p:cNvPr id="5" name="Footer Placeholder 4">
            <a:extLst>
              <a:ext uri="{FF2B5EF4-FFF2-40B4-BE49-F238E27FC236}">
                <a16:creationId xmlns:a16="http://schemas.microsoft.com/office/drawing/2014/main" id="{92D82BAA-90E9-BD63-707A-3AC62296FFB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BE618C90-93C3-7E10-F97D-D5773081928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3092CE7-E7CD-4FEC-B65E-61912322FBE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mailto:ra-eporphangrant@pa.gov"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www.dep.pa.gov/About/AccessibilityDiscrimination/Pages/Discrimination.aspx" TargetMode="External"/><Relationship Id="rId4" Type="http://schemas.openxmlformats.org/officeDocument/2006/relationships/hyperlink" Target="mailto:ra-epnondiscrim@pa.gov"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legis.state.pa.us/cfdocs/legis/LI/consCheck.cfm?txtType=HTM&amp;ttl=58&amp;div=0&amp;chpt=28"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2.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stopaquatichitchhikers.org/" TargetMode="External"/><Relationship Id="rId11" Type="http://schemas.openxmlformats.org/officeDocument/2006/relationships/image" Target="../media/image27.svg"/><Relationship Id="rId5" Type="http://schemas.openxmlformats.org/officeDocument/2006/relationships/hyperlink" Target="https://www.fishandboat.com/Conservation/AIS/Pages/default.aspx" TargetMode="External"/><Relationship Id="rId15" Type="http://schemas.openxmlformats.org/officeDocument/2006/relationships/image" Target="../media/image31.jpeg"/><Relationship Id="rId10" Type="http://schemas.openxmlformats.org/officeDocument/2006/relationships/image" Target="../media/image26.png"/><Relationship Id="rId4" Type="http://schemas.openxmlformats.org/officeDocument/2006/relationships/image" Target="../media/image3.jpeg"/><Relationship Id="rId9" Type="http://schemas.openxmlformats.org/officeDocument/2006/relationships/image" Target="../media/image25.svg"/><Relationship Id="rId1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dep.pa.gov/Business/Energy/OilandGasPrograms/OilandGasMgmt/Pages/Methane-Emission-Reduction-Program-(MERP)-.aspx"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mailto:ra-epoilandgas@pa.gov" TargetMode="External"/><Relationship Id="rId2" Type="http://schemas.openxmlformats.org/officeDocument/2006/relationships/hyperlink" Target="mailto:jgaboff@pa.gov"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gis.dep.pa.gov/PaOilAndGasMapping/OilGasWellsStrayGasMap.html?" TargetMode="External"/><Relationship Id="rId4" Type="http://schemas.openxmlformats.org/officeDocument/2006/relationships/hyperlink" Target="http://cedatareporting.pa.gov/Reportserver/Pages/ReportViewer.aspx?/Public/DEP/OG/SSRS/Abandoned_Orphan_Web"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greenport.pa.gov/ReportExtracts/OG/OilComplianceRepor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385DF1B9-373B-FE85-8F72-9189D828A7EA}"/>
              </a:ext>
            </a:extLst>
          </p:cNvPr>
          <p:cNvSpPr>
            <a:spLocks noGrp="1"/>
          </p:cNvSpPr>
          <p:nvPr>
            <p:ph type="ctrTitle"/>
          </p:nvPr>
        </p:nvSpPr>
        <p:spPr>
          <a:xfrm>
            <a:off x="106496" y="2653726"/>
            <a:ext cx="8915400" cy="1470025"/>
          </a:xfrm>
        </p:spPr>
        <p:txBody>
          <a:bodyPr/>
          <a:lstStyle/>
          <a:p>
            <a:pPr eaLnBrk="1" hangingPunct="1"/>
            <a:r>
              <a:rPr lang="en-US" altLang="en-US" b="1"/>
              <a:t>Orphan Well Grant Program (OWPG)</a:t>
            </a:r>
          </a:p>
        </p:txBody>
      </p:sp>
      <p:sp>
        <p:nvSpPr>
          <p:cNvPr id="3075" name="Subtitle 2">
            <a:extLst>
              <a:ext uri="{FF2B5EF4-FFF2-40B4-BE49-F238E27FC236}">
                <a16:creationId xmlns:a16="http://schemas.microsoft.com/office/drawing/2014/main" id="{77FE246F-639C-71A2-2A0E-C10E9A555F8D}"/>
              </a:ext>
            </a:extLst>
          </p:cNvPr>
          <p:cNvSpPr>
            <a:spLocks noGrp="1"/>
          </p:cNvSpPr>
          <p:nvPr>
            <p:ph type="subTitle" idx="1"/>
          </p:nvPr>
        </p:nvSpPr>
        <p:spPr>
          <a:xfrm>
            <a:off x="1097096" y="3789802"/>
            <a:ext cx="7162800" cy="1376191"/>
          </a:xfrm>
        </p:spPr>
        <p:txBody>
          <a:bodyPr/>
          <a:lstStyle/>
          <a:p>
            <a:pPr eaLnBrk="1" hangingPunct="1"/>
            <a:r>
              <a:rPr lang="en-US" altLang="en-US">
                <a:solidFill>
                  <a:schemeClr val="tx1"/>
                </a:solidFill>
              </a:rPr>
              <a:t>Information / Training</a:t>
            </a:r>
          </a:p>
          <a:p>
            <a:pPr eaLnBrk="1" hangingPunct="1"/>
            <a:r>
              <a:rPr lang="en-US" altLang="en-US">
                <a:solidFill>
                  <a:schemeClr val="tx1"/>
                </a:solidFill>
              </a:rPr>
              <a:t>August 2024</a:t>
            </a:r>
          </a:p>
          <a:p>
            <a:pPr eaLnBrk="1" hangingPunct="1"/>
            <a:endParaRPr lang="en-US" altLang="en-US">
              <a:solidFill>
                <a:schemeClr val="tx1"/>
              </a:solidFill>
            </a:endParaRPr>
          </a:p>
        </p:txBody>
      </p:sp>
      <p:sp>
        <p:nvSpPr>
          <p:cNvPr id="3076" name="TextBox 4">
            <a:extLst>
              <a:ext uri="{FF2B5EF4-FFF2-40B4-BE49-F238E27FC236}">
                <a16:creationId xmlns:a16="http://schemas.microsoft.com/office/drawing/2014/main" id="{B57828AA-DA29-1F20-7FDD-58514F1C3071}"/>
              </a:ext>
            </a:extLst>
          </p:cNvPr>
          <p:cNvSpPr txBox="1">
            <a:spLocks noChangeArrowheads="1"/>
          </p:cNvSpPr>
          <p:nvPr/>
        </p:nvSpPr>
        <p:spPr bwMode="auto">
          <a:xfrm>
            <a:off x="4724400" y="59436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t>Jessica Shirley, Acting Secretary</a:t>
            </a:r>
          </a:p>
        </p:txBody>
      </p:sp>
      <p:sp>
        <p:nvSpPr>
          <p:cNvPr id="3077" name="TextBox 5">
            <a:extLst>
              <a:ext uri="{FF2B5EF4-FFF2-40B4-BE49-F238E27FC236}">
                <a16:creationId xmlns:a16="http://schemas.microsoft.com/office/drawing/2014/main" id="{08251DE3-85C4-EEDD-F758-BF9FD65FB99D}"/>
              </a:ext>
            </a:extLst>
          </p:cNvPr>
          <p:cNvSpPr txBox="1">
            <a:spLocks noChangeArrowheads="1"/>
          </p:cNvSpPr>
          <p:nvPr/>
        </p:nvSpPr>
        <p:spPr bwMode="auto">
          <a:xfrm>
            <a:off x="609600" y="5943600"/>
            <a:ext cx="2819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t>Josh Shapiro, Governor</a:t>
            </a:r>
          </a:p>
        </p:txBody>
      </p:sp>
      <p:pic>
        <p:nvPicPr>
          <p:cNvPr id="3078" name="Picture 1">
            <a:extLst>
              <a:ext uri="{FF2B5EF4-FFF2-40B4-BE49-F238E27FC236}">
                <a16:creationId xmlns:a16="http://schemas.microsoft.com/office/drawing/2014/main" id="{B4446D60-E7B2-4A07-CBAB-CB895CB15A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
            <a:extLst>
              <a:ext uri="{FF2B5EF4-FFF2-40B4-BE49-F238E27FC236}">
                <a16:creationId xmlns:a16="http://schemas.microsoft.com/office/drawing/2014/main" id="{031269FF-A28A-281F-A312-69ACE86A9014}"/>
              </a:ext>
            </a:extLst>
          </p:cNvPr>
          <p:cNvGrpSpPr>
            <a:grpSpLocks/>
          </p:cNvGrpSpPr>
          <p:nvPr/>
        </p:nvGrpSpPr>
        <p:grpSpPr bwMode="auto">
          <a:xfrm>
            <a:off x="288925" y="355600"/>
            <a:ext cx="8382000" cy="660400"/>
            <a:chOff x="288977" y="355144"/>
            <a:chExt cx="8382000" cy="661312"/>
          </a:xfrm>
        </p:grpSpPr>
        <p:pic>
          <p:nvPicPr>
            <p:cNvPr id="4101" name="Picture 5" descr="Aging banner">
              <a:extLst>
                <a:ext uri="{FF2B5EF4-FFF2-40B4-BE49-F238E27FC236}">
                  <a16:creationId xmlns:a16="http://schemas.microsoft.com/office/drawing/2014/main" id="{1D418CFC-6C8F-7D7D-670E-78AAB3F10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2">
              <a:extLst>
                <a:ext uri="{FF2B5EF4-FFF2-40B4-BE49-F238E27FC236}">
                  <a16:creationId xmlns:a16="http://schemas.microsoft.com/office/drawing/2014/main" id="{2E0D6131-588B-FDAA-D694-2467F6F0BBE0}"/>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4000">
                  <a:solidFill>
                    <a:schemeClr val="bg1"/>
                  </a:solidFill>
                </a:rPr>
                <a:t>Application Approval </a:t>
              </a:r>
            </a:p>
          </p:txBody>
        </p:sp>
      </p:grpSp>
      <p:sp>
        <p:nvSpPr>
          <p:cNvPr id="4099" name="Content Placeholder 1">
            <a:extLst>
              <a:ext uri="{FF2B5EF4-FFF2-40B4-BE49-F238E27FC236}">
                <a16:creationId xmlns:a16="http://schemas.microsoft.com/office/drawing/2014/main" id="{C883B71F-9D6F-FE8A-BC59-9B11C0DF5C21}"/>
              </a:ext>
            </a:extLst>
          </p:cNvPr>
          <p:cNvSpPr>
            <a:spLocks noGrp="1"/>
          </p:cNvSpPr>
          <p:nvPr>
            <p:ph idx="1"/>
          </p:nvPr>
        </p:nvSpPr>
        <p:spPr/>
        <p:txBody>
          <a:bodyPr/>
          <a:lstStyle/>
          <a:p>
            <a:pPr eaLnBrk="1" hangingPunct="1">
              <a:lnSpc>
                <a:spcPct val="150000"/>
              </a:lnSpc>
            </a:pPr>
            <a:r>
              <a:rPr lang="en-US"/>
              <a:t>Grant Agreement</a:t>
            </a:r>
          </a:p>
          <a:p>
            <a:pPr lvl="1" eaLnBrk="1" hangingPunct="1">
              <a:lnSpc>
                <a:spcPct val="150000"/>
              </a:lnSpc>
            </a:pPr>
            <a:r>
              <a:rPr lang="en-US"/>
              <a:t>45 days awardee to sign</a:t>
            </a:r>
          </a:p>
          <a:p>
            <a:pPr lvl="1" eaLnBrk="1" hangingPunct="1">
              <a:lnSpc>
                <a:spcPct val="150000"/>
              </a:lnSpc>
            </a:pPr>
            <a:r>
              <a:rPr lang="en-US"/>
              <a:t>DEP sign (executed)</a:t>
            </a:r>
          </a:p>
          <a:p>
            <a:pPr lvl="1" eaLnBrk="1" hangingPunct="1">
              <a:lnSpc>
                <a:spcPct val="150000"/>
              </a:lnSpc>
            </a:pPr>
            <a:r>
              <a:rPr lang="en-US"/>
              <a:t>Notice to Proceed (NTP) issued</a:t>
            </a:r>
          </a:p>
        </p:txBody>
      </p:sp>
      <p:pic>
        <p:nvPicPr>
          <p:cNvPr id="4100" name="Picture 1">
            <a:extLst>
              <a:ext uri="{FF2B5EF4-FFF2-40B4-BE49-F238E27FC236}">
                <a16:creationId xmlns:a16="http://schemas.microsoft.com/office/drawing/2014/main" id="{9936ACBB-6DB1-A843-D620-8D20901512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4788" y="6019800"/>
            <a:ext cx="33861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952793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
            <a:extLst>
              <a:ext uri="{FF2B5EF4-FFF2-40B4-BE49-F238E27FC236}">
                <a16:creationId xmlns:a16="http://schemas.microsoft.com/office/drawing/2014/main" id="{031269FF-A28A-281F-A312-69ACE86A9014}"/>
              </a:ext>
            </a:extLst>
          </p:cNvPr>
          <p:cNvGrpSpPr>
            <a:grpSpLocks/>
          </p:cNvGrpSpPr>
          <p:nvPr/>
        </p:nvGrpSpPr>
        <p:grpSpPr bwMode="auto">
          <a:xfrm>
            <a:off x="288925" y="355600"/>
            <a:ext cx="8382000" cy="660400"/>
            <a:chOff x="288977" y="355144"/>
            <a:chExt cx="8382000" cy="661312"/>
          </a:xfrm>
        </p:grpSpPr>
        <p:pic>
          <p:nvPicPr>
            <p:cNvPr id="4101" name="Picture 5" descr="Aging banner">
              <a:extLst>
                <a:ext uri="{FF2B5EF4-FFF2-40B4-BE49-F238E27FC236}">
                  <a16:creationId xmlns:a16="http://schemas.microsoft.com/office/drawing/2014/main" id="{1D418CFC-6C8F-7D7D-670E-78AAB3F10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2">
              <a:extLst>
                <a:ext uri="{FF2B5EF4-FFF2-40B4-BE49-F238E27FC236}">
                  <a16:creationId xmlns:a16="http://schemas.microsoft.com/office/drawing/2014/main" id="{2E0D6131-588B-FDAA-D694-2467F6F0BBE0}"/>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4000">
                  <a:solidFill>
                    <a:schemeClr val="bg1"/>
                  </a:solidFill>
                </a:rPr>
                <a:t>Pre-plugging</a:t>
              </a:r>
            </a:p>
          </p:txBody>
        </p:sp>
      </p:grpSp>
      <p:sp>
        <p:nvSpPr>
          <p:cNvPr id="4099" name="Content Placeholder 1">
            <a:extLst>
              <a:ext uri="{FF2B5EF4-FFF2-40B4-BE49-F238E27FC236}">
                <a16:creationId xmlns:a16="http://schemas.microsoft.com/office/drawing/2014/main" id="{C883B71F-9D6F-FE8A-BC59-9B11C0DF5C21}"/>
              </a:ext>
            </a:extLst>
          </p:cNvPr>
          <p:cNvSpPr>
            <a:spLocks noGrp="1"/>
          </p:cNvSpPr>
          <p:nvPr>
            <p:ph idx="1"/>
          </p:nvPr>
        </p:nvSpPr>
        <p:spPr/>
        <p:txBody>
          <a:bodyPr/>
          <a:lstStyle/>
          <a:p>
            <a:pPr eaLnBrk="1" hangingPunct="1">
              <a:lnSpc>
                <a:spcPct val="150000"/>
              </a:lnSpc>
            </a:pPr>
            <a:r>
              <a:rPr lang="en-US" altLang="en-US"/>
              <a:t>Methane Measurement</a:t>
            </a:r>
          </a:p>
          <a:p>
            <a:pPr lvl="1" eaLnBrk="1" hangingPunct="1">
              <a:lnSpc>
                <a:spcPct val="150000"/>
              </a:lnSpc>
            </a:pPr>
            <a:r>
              <a:rPr lang="en-US" altLang="en-US"/>
              <a:t>Methane Measurement Service Provider form</a:t>
            </a:r>
          </a:p>
          <a:p>
            <a:pPr lvl="2" eaLnBrk="1" hangingPunct="1">
              <a:lnSpc>
                <a:spcPct val="150000"/>
              </a:lnSpc>
            </a:pPr>
            <a:r>
              <a:rPr lang="en-US" altLang="en-US" sz="2800"/>
              <a:t>Submitted pre-measurement</a:t>
            </a:r>
          </a:p>
          <a:p>
            <a:pPr lvl="1" eaLnBrk="1" hangingPunct="1">
              <a:lnSpc>
                <a:spcPct val="150000"/>
              </a:lnSpc>
            </a:pPr>
            <a:r>
              <a:rPr lang="en-US" altLang="en-US"/>
              <a:t>Methane Measurement Report form </a:t>
            </a:r>
          </a:p>
          <a:p>
            <a:pPr lvl="2" eaLnBrk="1" hangingPunct="1">
              <a:lnSpc>
                <a:spcPct val="150000"/>
              </a:lnSpc>
            </a:pPr>
            <a:r>
              <a:rPr lang="en-US" altLang="en-US" sz="2800"/>
              <a:t>All readings, submitted at end of project</a:t>
            </a:r>
          </a:p>
          <a:p>
            <a:pPr eaLnBrk="1" hangingPunct="1">
              <a:lnSpc>
                <a:spcPct val="150000"/>
              </a:lnSpc>
            </a:pPr>
            <a:r>
              <a:rPr lang="en-US" altLang="en-US"/>
              <a:t>SAP Vendor #</a:t>
            </a:r>
          </a:p>
        </p:txBody>
      </p:sp>
      <p:pic>
        <p:nvPicPr>
          <p:cNvPr id="4100" name="Picture 1">
            <a:extLst>
              <a:ext uri="{FF2B5EF4-FFF2-40B4-BE49-F238E27FC236}">
                <a16:creationId xmlns:a16="http://schemas.microsoft.com/office/drawing/2014/main" id="{9936ACBB-6DB1-A843-D620-8D20901512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4788" y="6019800"/>
            <a:ext cx="33861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139100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
            <a:extLst>
              <a:ext uri="{FF2B5EF4-FFF2-40B4-BE49-F238E27FC236}">
                <a16:creationId xmlns:a16="http://schemas.microsoft.com/office/drawing/2014/main" id="{031269FF-A28A-281F-A312-69ACE86A9014}"/>
              </a:ext>
            </a:extLst>
          </p:cNvPr>
          <p:cNvGrpSpPr>
            <a:grpSpLocks/>
          </p:cNvGrpSpPr>
          <p:nvPr/>
        </p:nvGrpSpPr>
        <p:grpSpPr bwMode="auto">
          <a:xfrm>
            <a:off x="288925" y="355600"/>
            <a:ext cx="8382000" cy="660400"/>
            <a:chOff x="288977" y="355144"/>
            <a:chExt cx="8382000" cy="661312"/>
          </a:xfrm>
        </p:grpSpPr>
        <p:pic>
          <p:nvPicPr>
            <p:cNvPr id="4101" name="Picture 5" descr="Aging banner">
              <a:extLst>
                <a:ext uri="{FF2B5EF4-FFF2-40B4-BE49-F238E27FC236}">
                  <a16:creationId xmlns:a16="http://schemas.microsoft.com/office/drawing/2014/main" id="{1D418CFC-6C8F-7D7D-670E-78AAB3F10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2">
              <a:extLst>
                <a:ext uri="{FF2B5EF4-FFF2-40B4-BE49-F238E27FC236}">
                  <a16:creationId xmlns:a16="http://schemas.microsoft.com/office/drawing/2014/main" id="{2E0D6131-588B-FDAA-D694-2467F6F0BBE0}"/>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4000">
                  <a:solidFill>
                    <a:schemeClr val="bg1"/>
                  </a:solidFill>
                </a:rPr>
                <a:t>Pre-plugging</a:t>
              </a:r>
            </a:p>
          </p:txBody>
        </p:sp>
      </p:grpSp>
      <p:sp>
        <p:nvSpPr>
          <p:cNvPr id="4099" name="Content Placeholder 1">
            <a:extLst>
              <a:ext uri="{FF2B5EF4-FFF2-40B4-BE49-F238E27FC236}">
                <a16:creationId xmlns:a16="http://schemas.microsoft.com/office/drawing/2014/main" id="{C883B71F-9D6F-FE8A-BC59-9B11C0DF5C21}"/>
              </a:ext>
            </a:extLst>
          </p:cNvPr>
          <p:cNvSpPr>
            <a:spLocks noGrp="1"/>
          </p:cNvSpPr>
          <p:nvPr>
            <p:ph idx="1"/>
          </p:nvPr>
        </p:nvSpPr>
        <p:spPr/>
        <p:txBody>
          <a:bodyPr/>
          <a:lstStyle/>
          <a:p>
            <a:pPr eaLnBrk="1" hangingPunct="1">
              <a:lnSpc>
                <a:spcPct val="150000"/>
              </a:lnSpc>
            </a:pPr>
            <a:r>
              <a:rPr lang="en-US" altLang="en-US"/>
              <a:t>Notice of Intent to Plug (NOI)</a:t>
            </a:r>
          </a:p>
          <a:p>
            <a:pPr lvl="1" eaLnBrk="1" hangingPunct="1">
              <a:lnSpc>
                <a:spcPct val="150000"/>
              </a:lnSpc>
            </a:pPr>
            <a:r>
              <a:rPr lang="en-US" altLang="en-US"/>
              <a:t>Submit to Oil and Gas Inspector</a:t>
            </a:r>
          </a:p>
          <a:p>
            <a:pPr lvl="1" eaLnBrk="1" hangingPunct="1">
              <a:lnSpc>
                <a:spcPct val="150000"/>
              </a:lnSpc>
            </a:pPr>
            <a:r>
              <a:rPr lang="en-US" altLang="en-US"/>
              <a:t>District office</a:t>
            </a:r>
          </a:p>
          <a:p>
            <a:pPr lvl="1" eaLnBrk="1" hangingPunct="1">
              <a:lnSpc>
                <a:spcPct val="150000"/>
              </a:lnSpc>
            </a:pPr>
            <a:r>
              <a:rPr lang="en-US" altLang="en-US"/>
              <a:t>Copy </a:t>
            </a:r>
            <a:r>
              <a:rPr lang="en-US" altLang="en-US">
                <a:hlinkClick r:id="rId4"/>
              </a:rPr>
              <a:t>ra-eporphangrant@pa.gov</a:t>
            </a:r>
            <a:endParaRPr lang="en-US" altLang="en-US"/>
          </a:p>
        </p:txBody>
      </p:sp>
      <p:pic>
        <p:nvPicPr>
          <p:cNvPr id="4100" name="Picture 1">
            <a:extLst>
              <a:ext uri="{FF2B5EF4-FFF2-40B4-BE49-F238E27FC236}">
                <a16:creationId xmlns:a16="http://schemas.microsoft.com/office/drawing/2014/main" id="{9936ACBB-6DB1-A843-D620-8D20901512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4788" y="6019800"/>
            <a:ext cx="33861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715195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
            <a:extLst>
              <a:ext uri="{FF2B5EF4-FFF2-40B4-BE49-F238E27FC236}">
                <a16:creationId xmlns:a16="http://schemas.microsoft.com/office/drawing/2014/main" id="{031269FF-A28A-281F-A312-69ACE86A9014}"/>
              </a:ext>
            </a:extLst>
          </p:cNvPr>
          <p:cNvGrpSpPr>
            <a:grpSpLocks/>
          </p:cNvGrpSpPr>
          <p:nvPr/>
        </p:nvGrpSpPr>
        <p:grpSpPr bwMode="auto">
          <a:xfrm>
            <a:off x="288925" y="355600"/>
            <a:ext cx="8382000" cy="660400"/>
            <a:chOff x="288977" y="355144"/>
            <a:chExt cx="8382000" cy="661312"/>
          </a:xfrm>
        </p:grpSpPr>
        <p:pic>
          <p:nvPicPr>
            <p:cNvPr id="4101" name="Picture 5" descr="Aging banner">
              <a:extLst>
                <a:ext uri="{FF2B5EF4-FFF2-40B4-BE49-F238E27FC236}">
                  <a16:creationId xmlns:a16="http://schemas.microsoft.com/office/drawing/2014/main" id="{1D418CFC-6C8F-7D7D-670E-78AAB3F10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2">
              <a:extLst>
                <a:ext uri="{FF2B5EF4-FFF2-40B4-BE49-F238E27FC236}">
                  <a16:creationId xmlns:a16="http://schemas.microsoft.com/office/drawing/2014/main" id="{2E0D6131-588B-FDAA-D694-2467F6F0BBE0}"/>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4000">
                  <a:solidFill>
                    <a:schemeClr val="bg1"/>
                  </a:solidFill>
                </a:rPr>
                <a:t>Plugging</a:t>
              </a:r>
            </a:p>
          </p:txBody>
        </p:sp>
      </p:grpSp>
      <p:sp>
        <p:nvSpPr>
          <p:cNvPr id="4099" name="Content Placeholder 1">
            <a:extLst>
              <a:ext uri="{FF2B5EF4-FFF2-40B4-BE49-F238E27FC236}">
                <a16:creationId xmlns:a16="http://schemas.microsoft.com/office/drawing/2014/main" id="{C883B71F-9D6F-FE8A-BC59-9B11C0DF5C21}"/>
              </a:ext>
            </a:extLst>
          </p:cNvPr>
          <p:cNvSpPr>
            <a:spLocks noGrp="1"/>
          </p:cNvSpPr>
          <p:nvPr>
            <p:ph idx="1"/>
          </p:nvPr>
        </p:nvSpPr>
        <p:spPr/>
        <p:txBody>
          <a:bodyPr/>
          <a:lstStyle/>
          <a:p>
            <a:pPr eaLnBrk="1" hangingPunct="1">
              <a:lnSpc>
                <a:spcPct val="150000"/>
              </a:lnSpc>
            </a:pPr>
            <a:r>
              <a:rPr lang="en-US" altLang="en-US"/>
              <a:t>Daily Log of Activities</a:t>
            </a:r>
          </a:p>
          <a:p>
            <a:pPr lvl="1" eaLnBrk="1" hangingPunct="1">
              <a:lnSpc>
                <a:spcPct val="150000"/>
              </a:lnSpc>
            </a:pPr>
            <a:r>
              <a:rPr lang="en-US" altLang="en-US"/>
              <a:t>Submitted Weekly</a:t>
            </a:r>
          </a:p>
          <a:p>
            <a:pPr eaLnBrk="1" hangingPunct="1">
              <a:lnSpc>
                <a:spcPct val="150000"/>
              </a:lnSpc>
            </a:pPr>
            <a:r>
              <a:rPr lang="en-US" altLang="en-US"/>
              <a:t>Daily Electronic Briefing</a:t>
            </a:r>
          </a:p>
          <a:p>
            <a:pPr lvl="1" eaLnBrk="1" hangingPunct="1">
              <a:lnSpc>
                <a:spcPct val="150000"/>
              </a:lnSpc>
            </a:pPr>
            <a:r>
              <a:rPr lang="en-US" altLang="en-US"/>
              <a:t>Brief e-mail, submitted daily</a:t>
            </a:r>
          </a:p>
          <a:p>
            <a:pPr marL="0" indent="0" eaLnBrk="1" hangingPunct="1">
              <a:lnSpc>
                <a:spcPct val="150000"/>
              </a:lnSpc>
              <a:buNone/>
            </a:pPr>
            <a:endParaRPr lang="en-US" altLang="en-US"/>
          </a:p>
          <a:p>
            <a:pPr lvl="1" eaLnBrk="1" hangingPunct="1">
              <a:lnSpc>
                <a:spcPct val="150000"/>
              </a:lnSpc>
            </a:pPr>
            <a:endParaRPr lang="en-US" altLang="en-US"/>
          </a:p>
        </p:txBody>
      </p:sp>
      <p:pic>
        <p:nvPicPr>
          <p:cNvPr id="4100" name="Picture 1">
            <a:extLst>
              <a:ext uri="{FF2B5EF4-FFF2-40B4-BE49-F238E27FC236}">
                <a16:creationId xmlns:a16="http://schemas.microsoft.com/office/drawing/2014/main" id="{9936ACBB-6DB1-A843-D620-8D20901512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4788" y="6019800"/>
            <a:ext cx="33861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958904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
            <a:extLst>
              <a:ext uri="{FF2B5EF4-FFF2-40B4-BE49-F238E27FC236}">
                <a16:creationId xmlns:a16="http://schemas.microsoft.com/office/drawing/2014/main" id="{031269FF-A28A-281F-A312-69ACE86A9014}"/>
              </a:ext>
            </a:extLst>
          </p:cNvPr>
          <p:cNvGrpSpPr>
            <a:grpSpLocks/>
          </p:cNvGrpSpPr>
          <p:nvPr/>
        </p:nvGrpSpPr>
        <p:grpSpPr bwMode="auto">
          <a:xfrm>
            <a:off x="288925" y="355600"/>
            <a:ext cx="8382000" cy="660400"/>
            <a:chOff x="288977" y="355144"/>
            <a:chExt cx="8382000" cy="661312"/>
          </a:xfrm>
        </p:grpSpPr>
        <p:pic>
          <p:nvPicPr>
            <p:cNvPr id="4101" name="Picture 5" descr="Aging banner">
              <a:extLst>
                <a:ext uri="{FF2B5EF4-FFF2-40B4-BE49-F238E27FC236}">
                  <a16:creationId xmlns:a16="http://schemas.microsoft.com/office/drawing/2014/main" id="{1D418CFC-6C8F-7D7D-670E-78AAB3F10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2">
              <a:extLst>
                <a:ext uri="{FF2B5EF4-FFF2-40B4-BE49-F238E27FC236}">
                  <a16:creationId xmlns:a16="http://schemas.microsoft.com/office/drawing/2014/main" id="{2E0D6131-588B-FDAA-D694-2467F6F0BBE0}"/>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4000">
                  <a:solidFill>
                    <a:schemeClr val="bg1"/>
                  </a:solidFill>
                </a:rPr>
                <a:t>Plugging</a:t>
              </a:r>
            </a:p>
          </p:txBody>
        </p:sp>
      </p:grpSp>
      <p:sp>
        <p:nvSpPr>
          <p:cNvPr id="4099" name="Content Placeholder 1">
            <a:extLst>
              <a:ext uri="{FF2B5EF4-FFF2-40B4-BE49-F238E27FC236}">
                <a16:creationId xmlns:a16="http://schemas.microsoft.com/office/drawing/2014/main" id="{C883B71F-9D6F-FE8A-BC59-9B11C0DF5C21}"/>
              </a:ext>
            </a:extLst>
          </p:cNvPr>
          <p:cNvSpPr>
            <a:spLocks noGrp="1"/>
          </p:cNvSpPr>
          <p:nvPr>
            <p:ph idx="1"/>
          </p:nvPr>
        </p:nvSpPr>
        <p:spPr/>
        <p:txBody>
          <a:bodyPr/>
          <a:lstStyle/>
          <a:p>
            <a:pPr eaLnBrk="1" hangingPunct="1">
              <a:lnSpc>
                <a:spcPct val="150000"/>
              </a:lnSpc>
            </a:pPr>
            <a:r>
              <a:rPr lang="en-US" altLang="en-US"/>
              <a:t>Davis Bacon Act Compliance</a:t>
            </a:r>
          </a:p>
          <a:p>
            <a:pPr lvl="1" eaLnBrk="1" hangingPunct="1">
              <a:lnSpc>
                <a:spcPct val="150000"/>
              </a:lnSpc>
            </a:pPr>
            <a:r>
              <a:rPr lang="en-US" altLang="en-US"/>
              <a:t>Wage Determinations</a:t>
            </a:r>
          </a:p>
          <a:p>
            <a:pPr lvl="2" eaLnBrk="1" hangingPunct="1">
              <a:lnSpc>
                <a:spcPct val="150000"/>
              </a:lnSpc>
            </a:pPr>
            <a:r>
              <a:rPr lang="en-US" altLang="en-US"/>
              <a:t>Sent to grantee with grant agreement</a:t>
            </a:r>
          </a:p>
          <a:p>
            <a:pPr marL="742950" marR="0" lvl="1" indent="-285750" algn="l" defTabSz="914400" rtl="0" eaLnBrk="1" fontAlgn="base" latinLnBrk="0" hangingPunct="1">
              <a:lnSpc>
                <a:spcPct val="150000"/>
              </a:lnSpc>
              <a:spcBef>
                <a:spcPct val="2000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prstClr val="black"/>
                </a:solidFill>
                <a:effectLst/>
                <a:uLnTx/>
                <a:uFillTx/>
                <a:latin typeface="Calibri"/>
                <a:ea typeface="+mn-ea"/>
                <a:cs typeface="+mn-cs"/>
              </a:rPr>
              <a:t>Weekly Certified Payroll</a:t>
            </a:r>
          </a:p>
          <a:p>
            <a:pPr lvl="2" indent="-285750" eaLnBrk="1" hangingPunct="1">
              <a:lnSpc>
                <a:spcPct val="150000"/>
              </a:lnSpc>
              <a:buFont typeface="Arial" panose="020B0604020202020204" pitchFamily="34" charset="0"/>
              <a:buChar char="–"/>
              <a:defRPr/>
            </a:pPr>
            <a:r>
              <a:rPr kumimoji="0" lang="en-US" altLang="en-US" b="0" i="0" u="none" strike="noStrike" kern="1200" cap="none" spc="0" normalizeH="0" baseline="0" noProof="0">
                <a:ln>
                  <a:noFill/>
                </a:ln>
                <a:solidFill>
                  <a:prstClr val="black"/>
                </a:solidFill>
                <a:effectLst/>
                <a:uLnTx/>
                <a:uFillTx/>
                <a:latin typeface="Calibri"/>
                <a:ea typeface="+mn-ea"/>
                <a:cs typeface="+mn-cs"/>
              </a:rPr>
              <a:t>Submitted weekly to </a:t>
            </a:r>
            <a:r>
              <a:rPr kumimoji="0" lang="en-US" altLang="en-US" b="0" i="0" u="none" strike="noStrike" kern="1200" cap="none" spc="0" normalizeH="0" baseline="0" noProof="0" err="1">
                <a:ln>
                  <a:noFill/>
                </a:ln>
                <a:solidFill>
                  <a:prstClr val="black"/>
                </a:solidFill>
                <a:effectLst/>
                <a:uLnTx/>
                <a:uFillTx/>
                <a:latin typeface="Calibri"/>
                <a:ea typeface="+mn-ea"/>
                <a:cs typeface="+mn-cs"/>
              </a:rPr>
              <a:t>ra</a:t>
            </a:r>
            <a:r>
              <a:rPr lang="en-US" altLang="en-US">
                <a:solidFill>
                  <a:prstClr val="black"/>
                </a:solidFill>
                <a:latin typeface="Calibri"/>
              </a:rPr>
              <a:t>-eporphangrant@pa.gov</a:t>
            </a:r>
            <a:endParaRPr kumimoji="0" lang="en-US" altLang="en-US" b="0" i="0" u="none" strike="noStrike" kern="1200" cap="none" spc="0" normalizeH="0" baseline="0" noProof="0">
              <a:ln>
                <a:noFill/>
              </a:ln>
              <a:solidFill>
                <a:prstClr val="black"/>
              </a:solidFill>
              <a:effectLst/>
              <a:uLnTx/>
              <a:uFillTx/>
              <a:latin typeface="Calibri"/>
              <a:ea typeface="+mn-ea"/>
              <a:cs typeface="+mn-cs"/>
            </a:endParaRPr>
          </a:p>
          <a:p>
            <a:pPr marL="0" indent="0" eaLnBrk="1" hangingPunct="1">
              <a:lnSpc>
                <a:spcPct val="150000"/>
              </a:lnSpc>
              <a:buNone/>
            </a:pPr>
            <a:endParaRPr lang="en-US" altLang="en-US"/>
          </a:p>
          <a:p>
            <a:pPr lvl="1" eaLnBrk="1" hangingPunct="1">
              <a:lnSpc>
                <a:spcPct val="150000"/>
              </a:lnSpc>
            </a:pPr>
            <a:endParaRPr lang="en-US" altLang="en-US"/>
          </a:p>
        </p:txBody>
      </p:sp>
      <p:pic>
        <p:nvPicPr>
          <p:cNvPr id="4100" name="Picture 1">
            <a:extLst>
              <a:ext uri="{FF2B5EF4-FFF2-40B4-BE49-F238E27FC236}">
                <a16:creationId xmlns:a16="http://schemas.microsoft.com/office/drawing/2014/main" id="{9936ACBB-6DB1-A843-D620-8D20901512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4788" y="6019800"/>
            <a:ext cx="33861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348787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
            <a:extLst>
              <a:ext uri="{FF2B5EF4-FFF2-40B4-BE49-F238E27FC236}">
                <a16:creationId xmlns:a16="http://schemas.microsoft.com/office/drawing/2014/main" id="{031269FF-A28A-281F-A312-69ACE86A9014}"/>
              </a:ext>
            </a:extLst>
          </p:cNvPr>
          <p:cNvGrpSpPr>
            <a:grpSpLocks/>
          </p:cNvGrpSpPr>
          <p:nvPr/>
        </p:nvGrpSpPr>
        <p:grpSpPr bwMode="auto">
          <a:xfrm>
            <a:off x="288925" y="355600"/>
            <a:ext cx="8382000" cy="660400"/>
            <a:chOff x="288977" y="355144"/>
            <a:chExt cx="8382000" cy="661312"/>
          </a:xfrm>
        </p:grpSpPr>
        <p:pic>
          <p:nvPicPr>
            <p:cNvPr id="4101" name="Picture 5" descr="Aging banner">
              <a:extLst>
                <a:ext uri="{FF2B5EF4-FFF2-40B4-BE49-F238E27FC236}">
                  <a16:creationId xmlns:a16="http://schemas.microsoft.com/office/drawing/2014/main" id="{1D418CFC-6C8F-7D7D-670E-78AAB3F10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2">
              <a:extLst>
                <a:ext uri="{FF2B5EF4-FFF2-40B4-BE49-F238E27FC236}">
                  <a16:creationId xmlns:a16="http://schemas.microsoft.com/office/drawing/2014/main" id="{2E0D6131-588B-FDAA-D694-2467F6F0BBE0}"/>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4000">
                  <a:solidFill>
                    <a:schemeClr val="bg1"/>
                  </a:solidFill>
                </a:rPr>
                <a:t>Plugging</a:t>
              </a:r>
            </a:p>
          </p:txBody>
        </p:sp>
      </p:grpSp>
      <p:sp>
        <p:nvSpPr>
          <p:cNvPr id="4099" name="Content Placeholder 1">
            <a:extLst>
              <a:ext uri="{FF2B5EF4-FFF2-40B4-BE49-F238E27FC236}">
                <a16:creationId xmlns:a16="http://schemas.microsoft.com/office/drawing/2014/main" id="{C883B71F-9D6F-FE8A-BC59-9B11C0DF5C21}"/>
              </a:ext>
            </a:extLst>
          </p:cNvPr>
          <p:cNvSpPr>
            <a:spLocks noGrp="1"/>
          </p:cNvSpPr>
          <p:nvPr>
            <p:ph idx="1"/>
          </p:nvPr>
        </p:nvSpPr>
        <p:spPr/>
        <p:txBody>
          <a:bodyPr/>
          <a:lstStyle/>
          <a:p>
            <a:pPr eaLnBrk="1" hangingPunct="1">
              <a:lnSpc>
                <a:spcPct val="150000"/>
              </a:lnSpc>
            </a:pPr>
            <a:r>
              <a:rPr lang="en-US" altLang="en-US">
                <a:solidFill>
                  <a:prstClr val="black"/>
                </a:solidFill>
                <a:latin typeface="Calibri"/>
                <a:cs typeface="Calibri"/>
              </a:rPr>
              <a:t>Tech Specs</a:t>
            </a:r>
            <a:endParaRPr lang="en-US" altLang="en-US" b="0" i="0" u="none" strike="noStrike" kern="1200" cap="none" spc="0" normalizeH="0" baseline="0" noProof="0">
              <a:ln>
                <a:noFill/>
              </a:ln>
              <a:solidFill>
                <a:prstClr val="black"/>
              </a:solidFill>
              <a:effectLst/>
              <a:uLnTx/>
              <a:uFillTx/>
              <a:latin typeface="Calibri"/>
              <a:cs typeface="Calibri"/>
            </a:endParaRPr>
          </a:p>
          <a:p>
            <a:pPr>
              <a:lnSpc>
                <a:spcPct val="150000"/>
              </a:lnSpc>
            </a:pPr>
            <a:r>
              <a:rPr lang="en-US" altLang="en-US">
                <a:solidFill>
                  <a:prstClr val="black"/>
                </a:solidFill>
                <a:cs typeface="Calibri"/>
              </a:rPr>
              <a:t>Expectations</a:t>
            </a:r>
          </a:p>
          <a:p>
            <a:pPr>
              <a:lnSpc>
                <a:spcPct val="150000"/>
              </a:lnSpc>
            </a:pPr>
            <a:r>
              <a:rPr lang="en-US" altLang="en-US">
                <a:solidFill>
                  <a:prstClr val="black"/>
                </a:solidFill>
                <a:cs typeface="Calibri"/>
              </a:rPr>
              <a:t>Oversight</a:t>
            </a:r>
          </a:p>
          <a:p>
            <a:pPr marL="0" indent="0" eaLnBrk="1" hangingPunct="1">
              <a:lnSpc>
                <a:spcPct val="150000"/>
              </a:lnSpc>
              <a:buNone/>
            </a:pPr>
            <a:endParaRPr lang="en-US" altLang="en-US">
              <a:cs typeface="Calibri"/>
            </a:endParaRPr>
          </a:p>
          <a:p>
            <a:pPr lvl="1" eaLnBrk="1" hangingPunct="1">
              <a:lnSpc>
                <a:spcPct val="150000"/>
              </a:lnSpc>
            </a:pPr>
            <a:endParaRPr lang="en-US" altLang="en-US">
              <a:cs typeface="Calibri"/>
            </a:endParaRPr>
          </a:p>
        </p:txBody>
      </p:sp>
      <p:pic>
        <p:nvPicPr>
          <p:cNvPr id="4100" name="Picture 1">
            <a:extLst>
              <a:ext uri="{FF2B5EF4-FFF2-40B4-BE49-F238E27FC236}">
                <a16:creationId xmlns:a16="http://schemas.microsoft.com/office/drawing/2014/main" id="{9936ACBB-6DB1-A843-D620-8D20901512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4788" y="6019800"/>
            <a:ext cx="33861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98680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
            <a:extLst>
              <a:ext uri="{FF2B5EF4-FFF2-40B4-BE49-F238E27FC236}">
                <a16:creationId xmlns:a16="http://schemas.microsoft.com/office/drawing/2014/main" id="{031269FF-A28A-281F-A312-69ACE86A9014}"/>
              </a:ext>
            </a:extLst>
          </p:cNvPr>
          <p:cNvGrpSpPr>
            <a:grpSpLocks/>
          </p:cNvGrpSpPr>
          <p:nvPr/>
        </p:nvGrpSpPr>
        <p:grpSpPr bwMode="auto">
          <a:xfrm>
            <a:off x="288925" y="355600"/>
            <a:ext cx="8382000" cy="660400"/>
            <a:chOff x="288977" y="355144"/>
            <a:chExt cx="8382000" cy="661312"/>
          </a:xfrm>
        </p:grpSpPr>
        <p:pic>
          <p:nvPicPr>
            <p:cNvPr id="4101" name="Picture 5" descr="Aging banner">
              <a:extLst>
                <a:ext uri="{FF2B5EF4-FFF2-40B4-BE49-F238E27FC236}">
                  <a16:creationId xmlns:a16="http://schemas.microsoft.com/office/drawing/2014/main" id="{1D418CFC-6C8F-7D7D-670E-78AAB3F10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2">
              <a:extLst>
                <a:ext uri="{FF2B5EF4-FFF2-40B4-BE49-F238E27FC236}">
                  <a16:creationId xmlns:a16="http://schemas.microsoft.com/office/drawing/2014/main" id="{2E0D6131-588B-FDAA-D694-2467F6F0BBE0}"/>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4000">
                  <a:solidFill>
                    <a:schemeClr val="bg1"/>
                  </a:solidFill>
                </a:rPr>
                <a:t>Post-Plugging</a:t>
              </a:r>
            </a:p>
          </p:txBody>
        </p:sp>
      </p:grpSp>
      <p:sp>
        <p:nvSpPr>
          <p:cNvPr id="4099" name="Content Placeholder 1">
            <a:extLst>
              <a:ext uri="{FF2B5EF4-FFF2-40B4-BE49-F238E27FC236}">
                <a16:creationId xmlns:a16="http://schemas.microsoft.com/office/drawing/2014/main" id="{C883B71F-9D6F-FE8A-BC59-9B11C0DF5C21}"/>
              </a:ext>
            </a:extLst>
          </p:cNvPr>
          <p:cNvSpPr>
            <a:spLocks noGrp="1"/>
          </p:cNvSpPr>
          <p:nvPr>
            <p:ph idx="1"/>
          </p:nvPr>
        </p:nvSpPr>
        <p:spPr/>
        <p:txBody>
          <a:bodyPr/>
          <a:lstStyle/>
          <a:p>
            <a:pPr eaLnBrk="1" hangingPunct="1">
              <a:lnSpc>
                <a:spcPct val="150000"/>
              </a:lnSpc>
            </a:pPr>
            <a:r>
              <a:rPr lang="en-US" altLang="en-US"/>
              <a:t>Certificate of Well Plugging</a:t>
            </a:r>
          </a:p>
          <a:p>
            <a:pPr eaLnBrk="1" hangingPunct="1">
              <a:lnSpc>
                <a:spcPct val="150000"/>
              </a:lnSpc>
            </a:pPr>
            <a:r>
              <a:rPr lang="en-US" altLang="en-US"/>
              <a:t>Methane Measurement Report</a:t>
            </a:r>
          </a:p>
          <a:p>
            <a:pPr eaLnBrk="1" hangingPunct="1">
              <a:lnSpc>
                <a:spcPct val="150000"/>
              </a:lnSpc>
            </a:pPr>
            <a:r>
              <a:rPr lang="en-US" altLang="en-US"/>
              <a:t>Orphan Well Completion Worksheet</a:t>
            </a:r>
          </a:p>
          <a:p>
            <a:pPr eaLnBrk="1" hangingPunct="1">
              <a:lnSpc>
                <a:spcPct val="150000"/>
              </a:lnSpc>
            </a:pPr>
            <a:r>
              <a:rPr lang="en-US" altLang="en-US"/>
              <a:t>Itemized Expenses for Reimbursement form</a:t>
            </a:r>
          </a:p>
          <a:p>
            <a:pPr lvl="1" eaLnBrk="1" hangingPunct="1">
              <a:lnSpc>
                <a:spcPct val="150000"/>
              </a:lnSpc>
            </a:pPr>
            <a:endParaRPr lang="en-US" altLang="en-US"/>
          </a:p>
        </p:txBody>
      </p:sp>
      <p:pic>
        <p:nvPicPr>
          <p:cNvPr id="4100" name="Picture 1">
            <a:extLst>
              <a:ext uri="{FF2B5EF4-FFF2-40B4-BE49-F238E27FC236}">
                <a16:creationId xmlns:a16="http://schemas.microsoft.com/office/drawing/2014/main" id="{9936ACBB-6DB1-A843-D620-8D20901512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4788" y="6019800"/>
            <a:ext cx="33861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537397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
            <a:extLst>
              <a:ext uri="{FF2B5EF4-FFF2-40B4-BE49-F238E27FC236}">
                <a16:creationId xmlns:a16="http://schemas.microsoft.com/office/drawing/2014/main" id="{031269FF-A28A-281F-A312-69ACE86A9014}"/>
              </a:ext>
            </a:extLst>
          </p:cNvPr>
          <p:cNvGrpSpPr>
            <a:grpSpLocks/>
          </p:cNvGrpSpPr>
          <p:nvPr/>
        </p:nvGrpSpPr>
        <p:grpSpPr bwMode="auto">
          <a:xfrm>
            <a:off x="288925" y="355600"/>
            <a:ext cx="8382000" cy="660400"/>
            <a:chOff x="288977" y="355144"/>
            <a:chExt cx="8382000" cy="661312"/>
          </a:xfrm>
        </p:grpSpPr>
        <p:pic>
          <p:nvPicPr>
            <p:cNvPr id="4101" name="Picture 5" descr="Aging banner">
              <a:extLst>
                <a:ext uri="{FF2B5EF4-FFF2-40B4-BE49-F238E27FC236}">
                  <a16:creationId xmlns:a16="http://schemas.microsoft.com/office/drawing/2014/main" id="{1D418CFC-6C8F-7D7D-670E-78AAB3F10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2">
              <a:extLst>
                <a:ext uri="{FF2B5EF4-FFF2-40B4-BE49-F238E27FC236}">
                  <a16:creationId xmlns:a16="http://schemas.microsoft.com/office/drawing/2014/main" id="{2E0D6131-588B-FDAA-D694-2467F6F0BBE0}"/>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4000">
                  <a:solidFill>
                    <a:schemeClr val="bg1"/>
                  </a:solidFill>
                </a:rPr>
                <a:t>Application</a:t>
              </a:r>
            </a:p>
          </p:txBody>
        </p:sp>
      </p:grpSp>
      <p:sp>
        <p:nvSpPr>
          <p:cNvPr id="4099" name="Content Placeholder 1">
            <a:extLst>
              <a:ext uri="{FF2B5EF4-FFF2-40B4-BE49-F238E27FC236}">
                <a16:creationId xmlns:a16="http://schemas.microsoft.com/office/drawing/2014/main" id="{C883B71F-9D6F-FE8A-BC59-9B11C0DF5C21}"/>
              </a:ext>
            </a:extLst>
          </p:cNvPr>
          <p:cNvSpPr>
            <a:spLocks noGrp="1"/>
          </p:cNvSpPr>
          <p:nvPr>
            <p:ph idx="1"/>
          </p:nvPr>
        </p:nvSpPr>
        <p:spPr/>
        <p:txBody>
          <a:bodyPr/>
          <a:lstStyle/>
          <a:p>
            <a:pPr lvl="1" eaLnBrk="1" hangingPunct="1">
              <a:lnSpc>
                <a:spcPct val="150000"/>
              </a:lnSpc>
            </a:pPr>
            <a:endParaRPr lang="en-US" altLang="en-US"/>
          </a:p>
        </p:txBody>
      </p:sp>
      <p:pic>
        <p:nvPicPr>
          <p:cNvPr id="3" name="Picture 2">
            <a:extLst>
              <a:ext uri="{FF2B5EF4-FFF2-40B4-BE49-F238E27FC236}">
                <a16:creationId xmlns:a16="http://schemas.microsoft.com/office/drawing/2014/main" id="{4EDF95FE-953E-F046-8181-5471B4F562A9}"/>
              </a:ext>
            </a:extLst>
          </p:cNvPr>
          <p:cNvPicPr>
            <a:picLocks noChangeAspect="1"/>
          </p:cNvPicPr>
          <p:nvPr/>
        </p:nvPicPr>
        <p:blipFill>
          <a:blip r:embed="rId4"/>
          <a:stretch>
            <a:fillRect/>
          </a:stretch>
        </p:blipFill>
        <p:spPr>
          <a:xfrm>
            <a:off x="876274" y="1254196"/>
            <a:ext cx="7391452" cy="5218748"/>
          </a:xfrm>
          <a:prstGeom prst="rect">
            <a:avLst/>
          </a:prstGeom>
          <a:scene3d>
            <a:camera prst="orthographicFront"/>
            <a:lightRig rig="threePt" dir="t"/>
          </a:scene3d>
          <a:sp3d>
            <a:bevelT/>
          </a:sp3d>
        </p:spPr>
      </p:pic>
    </p:spTree>
    <p:extLst>
      <p:ext uri="{BB962C8B-B14F-4D97-AF65-F5344CB8AC3E}">
        <p14:creationId xmlns:p14="http://schemas.microsoft.com/office/powerpoint/2010/main" val="253286924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
            <a:extLst>
              <a:ext uri="{FF2B5EF4-FFF2-40B4-BE49-F238E27FC236}">
                <a16:creationId xmlns:a16="http://schemas.microsoft.com/office/drawing/2014/main" id="{031269FF-A28A-281F-A312-69ACE86A9014}"/>
              </a:ext>
            </a:extLst>
          </p:cNvPr>
          <p:cNvGrpSpPr>
            <a:grpSpLocks/>
          </p:cNvGrpSpPr>
          <p:nvPr/>
        </p:nvGrpSpPr>
        <p:grpSpPr bwMode="auto">
          <a:xfrm>
            <a:off x="288925" y="355600"/>
            <a:ext cx="8382000" cy="660400"/>
            <a:chOff x="288977" y="355144"/>
            <a:chExt cx="8382000" cy="661312"/>
          </a:xfrm>
        </p:grpSpPr>
        <p:pic>
          <p:nvPicPr>
            <p:cNvPr id="4101" name="Picture 5" descr="Aging banner">
              <a:extLst>
                <a:ext uri="{FF2B5EF4-FFF2-40B4-BE49-F238E27FC236}">
                  <a16:creationId xmlns:a16="http://schemas.microsoft.com/office/drawing/2014/main" id="{1D418CFC-6C8F-7D7D-670E-78AAB3F10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2">
              <a:extLst>
                <a:ext uri="{FF2B5EF4-FFF2-40B4-BE49-F238E27FC236}">
                  <a16:creationId xmlns:a16="http://schemas.microsoft.com/office/drawing/2014/main" id="{2E0D6131-588B-FDAA-D694-2467F6F0BBE0}"/>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4000">
                  <a:solidFill>
                    <a:schemeClr val="bg1"/>
                  </a:solidFill>
                </a:rPr>
                <a:t>Application</a:t>
              </a:r>
            </a:p>
          </p:txBody>
        </p:sp>
      </p:grpSp>
      <p:pic>
        <p:nvPicPr>
          <p:cNvPr id="4" name="Content Placeholder 3">
            <a:extLst>
              <a:ext uri="{FF2B5EF4-FFF2-40B4-BE49-F238E27FC236}">
                <a16:creationId xmlns:a16="http://schemas.microsoft.com/office/drawing/2014/main" id="{4CB4186F-E808-754F-D3D7-39FA0DFB636B}"/>
              </a:ext>
            </a:extLst>
          </p:cNvPr>
          <p:cNvPicPr>
            <a:picLocks noGrp="1" noChangeAspect="1"/>
          </p:cNvPicPr>
          <p:nvPr>
            <p:ph idx="1"/>
          </p:nvPr>
        </p:nvPicPr>
        <p:blipFill>
          <a:blip r:embed="rId4"/>
          <a:stretch>
            <a:fillRect/>
          </a:stretch>
        </p:blipFill>
        <p:spPr>
          <a:xfrm>
            <a:off x="457200" y="1803689"/>
            <a:ext cx="8229600" cy="4118985"/>
          </a:xfrm>
          <a:scene3d>
            <a:camera prst="orthographicFront"/>
            <a:lightRig rig="threePt" dir="t"/>
          </a:scene3d>
          <a:sp3d>
            <a:bevelT/>
          </a:sp3d>
        </p:spPr>
      </p:pic>
    </p:spTree>
    <p:extLst>
      <p:ext uri="{BB962C8B-B14F-4D97-AF65-F5344CB8AC3E}">
        <p14:creationId xmlns:p14="http://schemas.microsoft.com/office/powerpoint/2010/main" val="428755522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
            <a:extLst>
              <a:ext uri="{FF2B5EF4-FFF2-40B4-BE49-F238E27FC236}">
                <a16:creationId xmlns:a16="http://schemas.microsoft.com/office/drawing/2014/main" id="{031269FF-A28A-281F-A312-69ACE86A9014}"/>
              </a:ext>
            </a:extLst>
          </p:cNvPr>
          <p:cNvGrpSpPr>
            <a:grpSpLocks/>
          </p:cNvGrpSpPr>
          <p:nvPr/>
        </p:nvGrpSpPr>
        <p:grpSpPr bwMode="auto">
          <a:xfrm>
            <a:off x="288925" y="355600"/>
            <a:ext cx="8382000" cy="660400"/>
            <a:chOff x="288977" y="355144"/>
            <a:chExt cx="8382000" cy="661312"/>
          </a:xfrm>
        </p:grpSpPr>
        <p:pic>
          <p:nvPicPr>
            <p:cNvPr id="4101" name="Picture 5" descr="Aging banner">
              <a:extLst>
                <a:ext uri="{FF2B5EF4-FFF2-40B4-BE49-F238E27FC236}">
                  <a16:creationId xmlns:a16="http://schemas.microsoft.com/office/drawing/2014/main" id="{1D418CFC-6C8F-7D7D-670E-78AAB3F10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2">
              <a:extLst>
                <a:ext uri="{FF2B5EF4-FFF2-40B4-BE49-F238E27FC236}">
                  <a16:creationId xmlns:a16="http://schemas.microsoft.com/office/drawing/2014/main" id="{2E0D6131-588B-FDAA-D694-2467F6F0BBE0}"/>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4000">
                  <a:solidFill>
                    <a:schemeClr val="bg1"/>
                  </a:solidFill>
                </a:rPr>
                <a:t>Application</a:t>
              </a:r>
            </a:p>
          </p:txBody>
        </p:sp>
      </p:grpSp>
      <p:pic>
        <p:nvPicPr>
          <p:cNvPr id="5" name="Content Placeholder 4">
            <a:extLst>
              <a:ext uri="{FF2B5EF4-FFF2-40B4-BE49-F238E27FC236}">
                <a16:creationId xmlns:a16="http://schemas.microsoft.com/office/drawing/2014/main" id="{9851AFEC-D4C3-B13E-6271-76220B6079D0}"/>
              </a:ext>
            </a:extLst>
          </p:cNvPr>
          <p:cNvPicPr>
            <a:picLocks noGrp="1" noChangeAspect="1"/>
          </p:cNvPicPr>
          <p:nvPr>
            <p:ph idx="1"/>
          </p:nvPr>
        </p:nvPicPr>
        <p:blipFill>
          <a:blip r:embed="rId4"/>
          <a:stretch>
            <a:fillRect/>
          </a:stretch>
        </p:blipFill>
        <p:spPr>
          <a:xfrm>
            <a:off x="571448" y="2209800"/>
            <a:ext cx="8229600" cy="3196353"/>
          </a:xfrm>
          <a:scene3d>
            <a:camera prst="orthographicFront"/>
            <a:lightRig rig="threePt" dir="t"/>
          </a:scene3d>
          <a:sp3d>
            <a:bevelT/>
          </a:sp3d>
        </p:spPr>
      </p:pic>
      <p:pic>
        <p:nvPicPr>
          <p:cNvPr id="6" name="Picture 1">
            <a:extLst>
              <a:ext uri="{FF2B5EF4-FFF2-40B4-BE49-F238E27FC236}">
                <a16:creationId xmlns:a16="http://schemas.microsoft.com/office/drawing/2014/main" id="{DCFCAFE3-DADE-3636-220C-C0AFD8BD43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1330" y="6086878"/>
            <a:ext cx="33861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447201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
            <a:extLst>
              <a:ext uri="{FF2B5EF4-FFF2-40B4-BE49-F238E27FC236}">
                <a16:creationId xmlns:a16="http://schemas.microsoft.com/office/drawing/2014/main" id="{031269FF-A28A-281F-A312-69ACE86A9014}"/>
              </a:ext>
            </a:extLst>
          </p:cNvPr>
          <p:cNvGrpSpPr>
            <a:grpSpLocks/>
          </p:cNvGrpSpPr>
          <p:nvPr/>
        </p:nvGrpSpPr>
        <p:grpSpPr bwMode="auto">
          <a:xfrm>
            <a:off x="288925" y="355600"/>
            <a:ext cx="8382000" cy="660400"/>
            <a:chOff x="288977" y="355144"/>
            <a:chExt cx="8382000" cy="661312"/>
          </a:xfrm>
        </p:grpSpPr>
        <p:pic>
          <p:nvPicPr>
            <p:cNvPr id="4101" name="Picture 5" descr="Aging banner">
              <a:extLst>
                <a:ext uri="{FF2B5EF4-FFF2-40B4-BE49-F238E27FC236}">
                  <a16:creationId xmlns:a16="http://schemas.microsoft.com/office/drawing/2014/main" id="{1D418CFC-6C8F-7D7D-670E-78AAB3F10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2">
              <a:extLst>
                <a:ext uri="{FF2B5EF4-FFF2-40B4-BE49-F238E27FC236}">
                  <a16:creationId xmlns:a16="http://schemas.microsoft.com/office/drawing/2014/main" id="{2E0D6131-588B-FDAA-D694-2467F6F0BBE0}"/>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4000">
                  <a:solidFill>
                    <a:schemeClr val="bg1"/>
                  </a:solidFill>
                </a:rPr>
                <a:t>Orphan Well Plugging Grant </a:t>
              </a:r>
            </a:p>
          </p:txBody>
        </p:sp>
      </p:grpSp>
      <p:sp>
        <p:nvSpPr>
          <p:cNvPr id="4099" name="Content Placeholder 1">
            <a:extLst>
              <a:ext uri="{FF2B5EF4-FFF2-40B4-BE49-F238E27FC236}">
                <a16:creationId xmlns:a16="http://schemas.microsoft.com/office/drawing/2014/main" id="{C883B71F-9D6F-FE8A-BC59-9B11C0DF5C21}"/>
              </a:ext>
            </a:extLst>
          </p:cNvPr>
          <p:cNvSpPr>
            <a:spLocks noGrp="1"/>
          </p:cNvSpPr>
          <p:nvPr>
            <p:ph idx="1"/>
          </p:nvPr>
        </p:nvSpPr>
        <p:spPr/>
        <p:txBody>
          <a:bodyPr/>
          <a:lstStyle/>
          <a:p>
            <a:pPr marL="0" indent="0" eaLnBrk="1" hangingPunct="1">
              <a:lnSpc>
                <a:spcPct val="150000"/>
              </a:lnSpc>
              <a:buNone/>
            </a:pPr>
            <a:r>
              <a:rPr lang="en-US">
                <a:latin typeface="Calibri"/>
                <a:ea typeface="Calibri" panose="020F0502020204030204" pitchFamily="34" charset="0"/>
                <a:cs typeface="Times New Roman"/>
              </a:rPr>
              <a:t>Title 1V Non-Discrimination Notice</a:t>
            </a:r>
            <a:endParaRPr lang="en-US">
              <a:effectLst/>
              <a:latin typeface="Calibri"/>
              <a:ea typeface="Calibri" panose="020F0502020204030204" pitchFamily="34" charset="0"/>
              <a:cs typeface="Times New Roman"/>
            </a:endParaRPr>
          </a:p>
          <a:p>
            <a:pPr eaLnBrk="1" hangingPunct="1">
              <a:lnSpc>
                <a:spcPct val="150000"/>
              </a:lnSpc>
            </a:pPr>
            <a:r>
              <a:rPr lang="en-US" sz="2000">
                <a:effectLst/>
                <a:latin typeface="Calibri"/>
                <a:ea typeface="Calibri" panose="020F0502020204030204" pitchFamily="34" charset="0"/>
                <a:cs typeface="Times New Roman"/>
              </a:rPr>
              <a:t>Federal and State law prohibit discrimination on the basis of age, color, creed, mental and/or physical disability, gender identity, national origin, pregnancy, race, religion, sex, or sexual orientation. If you believe you have been discriminated against in any program, activity or facility as described above, or if you desire further information, please contact DEP’s Non-Discrimination Coordinator at </a:t>
            </a:r>
            <a:r>
              <a:rPr lang="en-US" sz="2000" u="sng">
                <a:solidFill>
                  <a:srgbClr val="0563C1"/>
                </a:solidFill>
                <a:effectLst/>
                <a:latin typeface="Calibri"/>
                <a:ea typeface="Calibri" panose="020F0502020204030204" pitchFamily="34" charset="0"/>
                <a:cs typeface="Times New Roman"/>
                <a:hlinkClick r:id="rId4"/>
              </a:rPr>
              <a:t>ra-epnondiscrim@pa.gov</a:t>
            </a:r>
            <a:r>
              <a:rPr lang="en-US" sz="2000">
                <a:effectLst/>
                <a:latin typeface="Calibri"/>
                <a:ea typeface="Calibri" panose="020F0502020204030204" pitchFamily="34" charset="0"/>
                <a:cs typeface="Times New Roman"/>
              </a:rPr>
              <a:t>.</a:t>
            </a:r>
          </a:p>
          <a:p>
            <a:pPr eaLnBrk="1" hangingPunct="1">
              <a:lnSpc>
                <a:spcPct val="150000"/>
              </a:lnSpc>
            </a:pPr>
            <a:r>
              <a:rPr lang="en-US" sz="2000">
                <a:latin typeface="Calibri"/>
                <a:ea typeface="Verdana"/>
                <a:cs typeface="Calibri"/>
              </a:rPr>
              <a:t>For</a:t>
            </a:r>
            <a:r>
              <a:rPr lang="en-US" sz="2000">
                <a:solidFill>
                  <a:srgbClr val="000000"/>
                </a:solidFill>
                <a:latin typeface="Calibri"/>
                <a:ea typeface="Verdana"/>
                <a:cs typeface="Calibri"/>
              </a:rPr>
              <a:t> more information, please visit </a:t>
            </a:r>
            <a:r>
              <a:rPr lang="en-US" sz="2000">
                <a:solidFill>
                  <a:srgbClr val="0563C1"/>
                </a:solidFill>
                <a:latin typeface="Calibri"/>
                <a:ea typeface="Verdana"/>
                <a:cs typeface="Calibri"/>
                <a:hlinkClick r:id="rId5"/>
              </a:rPr>
              <a:t>DEP’s</a:t>
            </a:r>
            <a:r>
              <a:rPr lang="en-US" sz="2000">
                <a:solidFill>
                  <a:srgbClr val="0563C1"/>
                </a:solidFill>
                <a:latin typeface="Calibri"/>
                <a:ea typeface="Verdana"/>
                <a:cs typeface="Calibri"/>
                <a:hlinkClick r:id="rId5">
                  <a:extLst>
                    <a:ext uri="{A12FA001-AC4F-418D-AE19-62706E023703}">
                      <ahyp:hlinkClr xmlns:ahyp="http://schemas.microsoft.com/office/drawing/2018/hyperlinkcolor" val="tx"/>
                    </a:ext>
                  </a:extLst>
                </a:hlinkClick>
              </a:rPr>
              <a:t> web page on Non-Discrimination</a:t>
            </a:r>
            <a:endParaRPr lang="en-US" altLang="en-US" sz="2000">
              <a:latin typeface="Calibri"/>
              <a:cs typeface="Calibri"/>
            </a:endParaRPr>
          </a:p>
        </p:txBody>
      </p:sp>
      <p:pic>
        <p:nvPicPr>
          <p:cNvPr id="4100" name="Picture 1">
            <a:extLst>
              <a:ext uri="{FF2B5EF4-FFF2-40B4-BE49-F238E27FC236}">
                <a16:creationId xmlns:a16="http://schemas.microsoft.com/office/drawing/2014/main" id="{9936ACBB-6DB1-A843-D620-8D20901512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4788" y="6019800"/>
            <a:ext cx="33861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
            <a:extLst>
              <a:ext uri="{FF2B5EF4-FFF2-40B4-BE49-F238E27FC236}">
                <a16:creationId xmlns:a16="http://schemas.microsoft.com/office/drawing/2014/main" id="{031269FF-A28A-281F-A312-69ACE86A9014}"/>
              </a:ext>
            </a:extLst>
          </p:cNvPr>
          <p:cNvGrpSpPr>
            <a:grpSpLocks/>
          </p:cNvGrpSpPr>
          <p:nvPr/>
        </p:nvGrpSpPr>
        <p:grpSpPr bwMode="auto">
          <a:xfrm>
            <a:off x="288925" y="355600"/>
            <a:ext cx="8382000" cy="660400"/>
            <a:chOff x="288977" y="355144"/>
            <a:chExt cx="8382000" cy="661312"/>
          </a:xfrm>
        </p:grpSpPr>
        <p:pic>
          <p:nvPicPr>
            <p:cNvPr id="4101" name="Picture 5" descr="Aging banner">
              <a:extLst>
                <a:ext uri="{FF2B5EF4-FFF2-40B4-BE49-F238E27FC236}">
                  <a16:creationId xmlns:a16="http://schemas.microsoft.com/office/drawing/2014/main" id="{1D418CFC-6C8F-7D7D-670E-78AAB3F10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2">
              <a:extLst>
                <a:ext uri="{FF2B5EF4-FFF2-40B4-BE49-F238E27FC236}">
                  <a16:creationId xmlns:a16="http://schemas.microsoft.com/office/drawing/2014/main" id="{2E0D6131-588B-FDAA-D694-2467F6F0BBE0}"/>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4000">
                  <a:solidFill>
                    <a:schemeClr val="bg1"/>
                  </a:solidFill>
                </a:rPr>
                <a:t>Application</a:t>
              </a:r>
            </a:p>
          </p:txBody>
        </p:sp>
      </p:grpSp>
      <p:pic>
        <p:nvPicPr>
          <p:cNvPr id="8" name="Content Placeholder 7">
            <a:extLst>
              <a:ext uri="{FF2B5EF4-FFF2-40B4-BE49-F238E27FC236}">
                <a16:creationId xmlns:a16="http://schemas.microsoft.com/office/drawing/2014/main" id="{23EF7C7E-FAB5-6A67-9135-75C06962650C}"/>
              </a:ext>
            </a:extLst>
          </p:cNvPr>
          <p:cNvPicPr>
            <a:picLocks noGrp="1" noChangeAspect="1"/>
          </p:cNvPicPr>
          <p:nvPr>
            <p:ph idx="1"/>
          </p:nvPr>
        </p:nvPicPr>
        <p:blipFill>
          <a:blip r:embed="rId4"/>
          <a:stretch>
            <a:fillRect/>
          </a:stretch>
        </p:blipFill>
        <p:spPr>
          <a:xfrm>
            <a:off x="457200" y="2500958"/>
            <a:ext cx="8229600" cy="2724447"/>
          </a:xfrm>
          <a:scene3d>
            <a:camera prst="orthographicFront"/>
            <a:lightRig rig="threePt" dir="t"/>
          </a:scene3d>
          <a:sp3d>
            <a:bevelT/>
          </a:sp3d>
        </p:spPr>
      </p:pic>
      <p:pic>
        <p:nvPicPr>
          <p:cNvPr id="9" name="Picture 1">
            <a:extLst>
              <a:ext uri="{FF2B5EF4-FFF2-40B4-BE49-F238E27FC236}">
                <a16:creationId xmlns:a16="http://schemas.microsoft.com/office/drawing/2014/main" id="{E1149B9E-7F7B-1970-2822-E9E6884BA0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4788" y="6019800"/>
            <a:ext cx="33861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276479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
            <a:extLst>
              <a:ext uri="{FF2B5EF4-FFF2-40B4-BE49-F238E27FC236}">
                <a16:creationId xmlns:a16="http://schemas.microsoft.com/office/drawing/2014/main" id="{031269FF-A28A-281F-A312-69ACE86A9014}"/>
              </a:ext>
            </a:extLst>
          </p:cNvPr>
          <p:cNvGrpSpPr>
            <a:grpSpLocks/>
          </p:cNvGrpSpPr>
          <p:nvPr/>
        </p:nvGrpSpPr>
        <p:grpSpPr bwMode="auto">
          <a:xfrm>
            <a:off x="288925" y="355600"/>
            <a:ext cx="8382000" cy="660400"/>
            <a:chOff x="288977" y="355144"/>
            <a:chExt cx="8382000" cy="661312"/>
          </a:xfrm>
        </p:grpSpPr>
        <p:pic>
          <p:nvPicPr>
            <p:cNvPr id="4101" name="Picture 5" descr="Aging banner">
              <a:extLst>
                <a:ext uri="{FF2B5EF4-FFF2-40B4-BE49-F238E27FC236}">
                  <a16:creationId xmlns:a16="http://schemas.microsoft.com/office/drawing/2014/main" id="{1D418CFC-6C8F-7D7D-670E-78AAB3F10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2">
              <a:extLst>
                <a:ext uri="{FF2B5EF4-FFF2-40B4-BE49-F238E27FC236}">
                  <a16:creationId xmlns:a16="http://schemas.microsoft.com/office/drawing/2014/main" id="{2E0D6131-588B-FDAA-D694-2467F6F0BBE0}"/>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4000">
                  <a:solidFill>
                    <a:schemeClr val="bg1"/>
                  </a:solidFill>
                </a:rPr>
                <a:t>Application</a:t>
              </a:r>
            </a:p>
          </p:txBody>
        </p:sp>
      </p:grpSp>
      <p:pic>
        <p:nvPicPr>
          <p:cNvPr id="4" name="Content Placeholder 3">
            <a:extLst>
              <a:ext uri="{FF2B5EF4-FFF2-40B4-BE49-F238E27FC236}">
                <a16:creationId xmlns:a16="http://schemas.microsoft.com/office/drawing/2014/main" id="{C8FBF237-05C9-5512-E29D-55F040568767}"/>
              </a:ext>
            </a:extLst>
          </p:cNvPr>
          <p:cNvPicPr>
            <a:picLocks noGrp="1" noChangeAspect="1"/>
          </p:cNvPicPr>
          <p:nvPr>
            <p:ph idx="1"/>
          </p:nvPr>
        </p:nvPicPr>
        <p:blipFill>
          <a:blip r:embed="rId4"/>
          <a:stretch>
            <a:fillRect/>
          </a:stretch>
        </p:blipFill>
        <p:spPr>
          <a:xfrm>
            <a:off x="457200" y="2641133"/>
            <a:ext cx="8229600" cy="2444097"/>
          </a:xfrm>
          <a:scene3d>
            <a:camera prst="orthographicFront"/>
            <a:lightRig rig="threePt" dir="t"/>
          </a:scene3d>
          <a:sp3d>
            <a:bevelT/>
          </a:sp3d>
        </p:spPr>
      </p:pic>
      <p:pic>
        <p:nvPicPr>
          <p:cNvPr id="6" name="Picture 1">
            <a:extLst>
              <a:ext uri="{FF2B5EF4-FFF2-40B4-BE49-F238E27FC236}">
                <a16:creationId xmlns:a16="http://schemas.microsoft.com/office/drawing/2014/main" id="{30DC7F05-03D8-5B98-4050-B33FA1EC20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4788" y="6019800"/>
            <a:ext cx="33861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163035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
            <a:extLst>
              <a:ext uri="{FF2B5EF4-FFF2-40B4-BE49-F238E27FC236}">
                <a16:creationId xmlns:a16="http://schemas.microsoft.com/office/drawing/2014/main" id="{031269FF-A28A-281F-A312-69ACE86A9014}"/>
              </a:ext>
            </a:extLst>
          </p:cNvPr>
          <p:cNvGrpSpPr>
            <a:grpSpLocks/>
          </p:cNvGrpSpPr>
          <p:nvPr/>
        </p:nvGrpSpPr>
        <p:grpSpPr bwMode="auto">
          <a:xfrm>
            <a:off x="288925" y="355600"/>
            <a:ext cx="8382000" cy="660400"/>
            <a:chOff x="288977" y="355144"/>
            <a:chExt cx="8382000" cy="661312"/>
          </a:xfrm>
        </p:grpSpPr>
        <p:pic>
          <p:nvPicPr>
            <p:cNvPr id="4101" name="Picture 5" descr="Aging banner">
              <a:extLst>
                <a:ext uri="{FF2B5EF4-FFF2-40B4-BE49-F238E27FC236}">
                  <a16:creationId xmlns:a16="http://schemas.microsoft.com/office/drawing/2014/main" id="{1D418CFC-6C8F-7D7D-670E-78AAB3F10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2">
              <a:extLst>
                <a:ext uri="{FF2B5EF4-FFF2-40B4-BE49-F238E27FC236}">
                  <a16:creationId xmlns:a16="http://schemas.microsoft.com/office/drawing/2014/main" id="{2E0D6131-588B-FDAA-D694-2467F6F0BBE0}"/>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4000">
                  <a:solidFill>
                    <a:schemeClr val="bg1"/>
                  </a:solidFill>
                </a:rPr>
                <a:t>Application</a:t>
              </a:r>
            </a:p>
          </p:txBody>
        </p:sp>
      </p:grpSp>
      <p:pic>
        <p:nvPicPr>
          <p:cNvPr id="5" name="Content Placeholder 4">
            <a:extLst>
              <a:ext uri="{FF2B5EF4-FFF2-40B4-BE49-F238E27FC236}">
                <a16:creationId xmlns:a16="http://schemas.microsoft.com/office/drawing/2014/main" id="{98686694-4206-A041-0451-196880E14FF5}"/>
              </a:ext>
            </a:extLst>
          </p:cNvPr>
          <p:cNvPicPr>
            <a:picLocks noGrp="1" noChangeAspect="1"/>
          </p:cNvPicPr>
          <p:nvPr>
            <p:ph idx="1"/>
          </p:nvPr>
        </p:nvPicPr>
        <p:blipFill>
          <a:blip r:embed="rId4"/>
          <a:stretch>
            <a:fillRect/>
          </a:stretch>
        </p:blipFill>
        <p:spPr>
          <a:xfrm>
            <a:off x="990600" y="1143000"/>
            <a:ext cx="6956885" cy="5539582"/>
          </a:xfrm>
          <a:scene3d>
            <a:camera prst="orthographicFront"/>
            <a:lightRig rig="threePt" dir="t"/>
          </a:scene3d>
          <a:sp3d>
            <a:bevelT/>
          </a:sp3d>
        </p:spPr>
      </p:pic>
    </p:spTree>
    <p:extLst>
      <p:ext uri="{BB962C8B-B14F-4D97-AF65-F5344CB8AC3E}">
        <p14:creationId xmlns:p14="http://schemas.microsoft.com/office/powerpoint/2010/main" val="187598905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
            <a:extLst>
              <a:ext uri="{FF2B5EF4-FFF2-40B4-BE49-F238E27FC236}">
                <a16:creationId xmlns:a16="http://schemas.microsoft.com/office/drawing/2014/main" id="{031269FF-A28A-281F-A312-69ACE86A9014}"/>
              </a:ext>
            </a:extLst>
          </p:cNvPr>
          <p:cNvGrpSpPr>
            <a:grpSpLocks/>
          </p:cNvGrpSpPr>
          <p:nvPr/>
        </p:nvGrpSpPr>
        <p:grpSpPr bwMode="auto">
          <a:xfrm>
            <a:off x="288925" y="355600"/>
            <a:ext cx="8382000" cy="660400"/>
            <a:chOff x="288977" y="355144"/>
            <a:chExt cx="8382000" cy="661312"/>
          </a:xfrm>
        </p:grpSpPr>
        <p:pic>
          <p:nvPicPr>
            <p:cNvPr id="4101" name="Picture 5" descr="Aging banner">
              <a:extLst>
                <a:ext uri="{FF2B5EF4-FFF2-40B4-BE49-F238E27FC236}">
                  <a16:creationId xmlns:a16="http://schemas.microsoft.com/office/drawing/2014/main" id="{1D418CFC-6C8F-7D7D-670E-78AAB3F10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2">
              <a:extLst>
                <a:ext uri="{FF2B5EF4-FFF2-40B4-BE49-F238E27FC236}">
                  <a16:creationId xmlns:a16="http://schemas.microsoft.com/office/drawing/2014/main" id="{2E0D6131-588B-FDAA-D694-2467F6F0BBE0}"/>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4000">
                  <a:solidFill>
                    <a:schemeClr val="bg1"/>
                  </a:solidFill>
                </a:rPr>
                <a:t>Application</a:t>
              </a:r>
            </a:p>
          </p:txBody>
        </p:sp>
      </p:grpSp>
      <p:pic>
        <p:nvPicPr>
          <p:cNvPr id="4" name="Content Placeholder 3">
            <a:extLst>
              <a:ext uri="{FF2B5EF4-FFF2-40B4-BE49-F238E27FC236}">
                <a16:creationId xmlns:a16="http://schemas.microsoft.com/office/drawing/2014/main" id="{9FB38F83-86B9-5437-0F73-2C12ABC077A6}"/>
              </a:ext>
            </a:extLst>
          </p:cNvPr>
          <p:cNvPicPr>
            <a:picLocks noGrp="1" noChangeAspect="1"/>
          </p:cNvPicPr>
          <p:nvPr>
            <p:ph idx="1"/>
          </p:nvPr>
        </p:nvPicPr>
        <p:blipFill>
          <a:blip r:embed="rId4"/>
          <a:stretch>
            <a:fillRect/>
          </a:stretch>
        </p:blipFill>
        <p:spPr>
          <a:xfrm>
            <a:off x="828675" y="2710656"/>
            <a:ext cx="7486650" cy="2305050"/>
          </a:xfrm>
          <a:scene3d>
            <a:camera prst="orthographicFront"/>
            <a:lightRig rig="threePt" dir="t"/>
          </a:scene3d>
          <a:sp3d>
            <a:bevelT/>
          </a:sp3d>
        </p:spPr>
      </p:pic>
      <p:pic>
        <p:nvPicPr>
          <p:cNvPr id="6" name="Picture 1">
            <a:extLst>
              <a:ext uri="{FF2B5EF4-FFF2-40B4-BE49-F238E27FC236}">
                <a16:creationId xmlns:a16="http://schemas.microsoft.com/office/drawing/2014/main" id="{F0BB4E36-51F9-BFF8-27AA-1654DB6D31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4788" y="6019800"/>
            <a:ext cx="33861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38113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
            <a:extLst>
              <a:ext uri="{FF2B5EF4-FFF2-40B4-BE49-F238E27FC236}">
                <a16:creationId xmlns:a16="http://schemas.microsoft.com/office/drawing/2014/main" id="{031269FF-A28A-281F-A312-69ACE86A9014}"/>
              </a:ext>
            </a:extLst>
          </p:cNvPr>
          <p:cNvGrpSpPr>
            <a:grpSpLocks/>
          </p:cNvGrpSpPr>
          <p:nvPr/>
        </p:nvGrpSpPr>
        <p:grpSpPr bwMode="auto">
          <a:xfrm>
            <a:off x="288925" y="355600"/>
            <a:ext cx="8382000" cy="660400"/>
            <a:chOff x="288977" y="355144"/>
            <a:chExt cx="8382000" cy="661312"/>
          </a:xfrm>
        </p:grpSpPr>
        <p:pic>
          <p:nvPicPr>
            <p:cNvPr id="4101" name="Picture 5" descr="Aging banner">
              <a:extLst>
                <a:ext uri="{FF2B5EF4-FFF2-40B4-BE49-F238E27FC236}">
                  <a16:creationId xmlns:a16="http://schemas.microsoft.com/office/drawing/2014/main" id="{1D418CFC-6C8F-7D7D-670E-78AAB3F10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2">
              <a:extLst>
                <a:ext uri="{FF2B5EF4-FFF2-40B4-BE49-F238E27FC236}">
                  <a16:creationId xmlns:a16="http://schemas.microsoft.com/office/drawing/2014/main" id="{2E0D6131-588B-FDAA-D694-2467F6F0BBE0}"/>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4000">
                  <a:solidFill>
                    <a:schemeClr val="bg1"/>
                  </a:solidFill>
                </a:rPr>
                <a:t>Application</a:t>
              </a:r>
            </a:p>
          </p:txBody>
        </p:sp>
      </p:grpSp>
      <p:pic>
        <p:nvPicPr>
          <p:cNvPr id="5" name="Content Placeholder 4">
            <a:extLst>
              <a:ext uri="{FF2B5EF4-FFF2-40B4-BE49-F238E27FC236}">
                <a16:creationId xmlns:a16="http://schemas.microsoft.com/office/drawing/2014/main" id="{D6D20A23-26E0-CA29-1C45-440864ABFE6E}"/>
              </a:ext>
            </a:extLst>
          </p:cNvPr>
          <p:cNvPicPr>
            <a:picLocks noGrp="1" noChangeAspect="1"/>
          </p:cNvPicPr>
          <p:nvPr>
            <p:ph idx="1"/>
          </p:nvPr>
        </p:nvPicPr>
        <p:blipFill>
          <a:blip r:embed="rId4"/>
          <a:stretch>
            <a:fillRect/>
          </a:stretch>
        </p:blipFill>
        <p:spPr>
          <a:xfrm>
            <a:off x="456974" y="1184637"/>
            <a:ext cx="8153574" cy="5288307"/>
          </a:xfrm>
          <a:scene3d>
            <a:camera prst="orthographicFront"/>
            <a:lightRig rig="threePt" dir="t"/>
          </a:scene3d>
          <a:sp3d>
            <a:bevelT/>
          </a:sp3d>
        </p:spPr>
      </p:pic>
    </p:spTree>
    <p:extLst>
      <p:ext uri="{BB962C8B-B14F-4D97-AF65-F5344CB8AC3E}">
        <p14:creationId xmlns:p14="http://schemas.microsoft.com/office/powerpoint/2010/main" val="94513540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
            <a:extLst>
              <a:ext uri="{FF2B5EF4-FFF2-40B4-BE49-F238E27FC236}">
                <a16:creationId xmlns:a16="http://schemas.microsoft.com/office/drawing/2014/main" id="{031269FF-A28A-281F-A312-69ACE86A9014}"/>
              </a:ext>
            </a:extLst>
          </p:cNvPr>
          <p:cNvGrpSpPr>
            <a:grpSpLocks/>
          </p:cNvGrpSpPr>
          <p:nvPr/>
        </p:nvGrpSpPr>
        <p:grpSpPr bwMode="auto">
          <a:xfrm>
            <a:off x="288925" y="355600"/>
            <a:ext cx="8382000" cy="660400"/>
            <a:chOff x="288977" y="355144"/>
            <a:chExt cx="8382000" cy="661312"/>
          </a:xfrm>
        </p:grpSpPr>
        <p:pic>
          <p:nvPicPr>
            <p:cNvPr id="4101" name="Picture 5" descr="Aging banner">
              <a:extLst>
                <a:ext uri="{FF2B5EF4-FFF2-40B4-BE49-F238E27FC236}">
                  <a16:creationId xmlns:a16="http://schemas.microsoft.com/office/drawing/2014/main" id="{1D418CFC-6C8F-7D7D-670E-78AAB3F10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2">
              <a:extLst>
                <a:ext uri="{FF2B5EF4-FFF2-40B4-BE49-F238E27FC236}">
                  <a16:creationId xmlns:a16="http://schemas.microsoft.com/office/drawing/2014/main" id="{2E0D6131-588B-FDAA-D694-2467F6F0BBE0}"/>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4000">
                  <a:solidFill>
                    <a:schemeClr val="bg1"/>
                  </a:solidFill>
                </a:rPr>
                <a:t>Application</a:t>
              </a:r>
            </a:p>
          </p:txBody>
        </p:sp>
      </p:grpSp>
      <p:pic>
        <p:nvPicPr>
          <p:cNvPr id="4" name="Content Placeholder 3">
            <a:extLst>
              <a:ext uri="{FF2B5EF4-FFF2-40B4-BE49-F238E27FC236}">
                <a16:creationId xmlns:a16="http://schemas.microsoft.com/office/drawing/2014/main" id="{2D98DDBD-DE8E-D228-CF7C-5AD2F5A84EDE}"/>
              </a:ext>
            </a:extLst>
          </p:cNvPr>
          <p:cNvPicPr>
            <a:picLocks noGrp="1" noChangeAspect="1"/>
          </p:cNvPicPr>
          <p:nvPr>
            <p:ph idx="1"/>
          </p:nvPr>
        </p:nvPicPr>
        <p:blipFill>
          <a:blip r:embed="rId4"/>
          <a:stretch>
            <a:fillRect/>
          </a:stretch>
        </p:blipFill>
        <p:spPr>
          <a:xfrm>
            <a:off x="754242" y="1143000"/>
            <a:ext cx="7114836" cy="5190331"/>
          </a:xfrm>
          <a:scene3d>
            <a:camera prst="orthographicFront"/>
            <a:lightRig rig="threePt" dir="t"/>
          </a:scene3d>
          <a:sp3d>
            <a:bevelT/>
          </a:sp3d>
        </p:spPr>
      </p:pic>
    </p:spTree>
    <p:extLst>
      <p:ext uri="{BB962C8B-B14F-4D97-AF65-F5344CB8AC3E}">
        <p14:creationId xmlns:p14="http://schemas.microsoft.com/office/powerpoint/2010/main" val="53656116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
            <a:extLst>
              <a:ext uri="{FF2B5EF4-FFF2-40B4-BE49-F238E27FC236}">
                <a16:creationId xmlns:a16="http://schemas.microsoft.com/office/drawing/2014/main" id="{031269FF-A28A-281F-A312-69ACE86A9014}"/>
              </a:ext>
            </a:extLst>
          </p:cNvPr>
          <p:cNvGrpSpPr>
            <a:grpSpLocks/>
          </p:cNvGrpSpPr>
          <p:nvPr/>
        </p:nvGrpSpPr>
        <p:grpSpPr bwMode="auto">
          <a:xfrm>
            <a:off x="288925" y="355600"/>
            <a:ext cx="8382000" cy="660400"/>
            <a:chOff x="288977" y="355144"/>
            <a:chExt cx="8382000" cy="661312"/>
          </a:xfrm>
        </p:grpSpPr>
        <p:pic>
          <p:nvPicPr>
            <p:cNvPr id="4101" name="Picture 5" descr="Aging banner">
              <a:extLst>
                <a:ext uri="{FF2B5EF4-FFF2-40B4-BE49-F238E27FC236}">
                  <a16:creationId xmlns:a16="http://schemas.microsoft.com/office/drawing/2014/main" id="{1D418CFC-6C8F-7D7D-670E-78AAB3F10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2">
              <a:extLst>
                <a:ext uri="{FF2B5EF4-FFF2-40B4-BE49-F238E27FC236}">
                  <a16:creationId xmlns:a16="http://schemas.microsoft.com/office/drawing/2014/main" id="{2E0D6131-588B-FDAA-D694-2467F6F0BBE0}"/>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4000">
                  <a:solidFill>
                    <a:schemeClr val="bg1"/>
                  </a:solidFill>
                </a:rPr>
                <a:t>Application</a:t>
              </a:r>
            </a:p>
          </p:txBody>
        </p:sp>
      </p:grpSp>
      <p:pic>
        <p:nvPicPr>
          <p:cNvPr id="5" name="Content Placeholder 4">
            <a:extLst>
              <a:ext uri="{FF2B5EF4-FFF2-40B4-BE49-F238E27FC236}">
                <a16:creationId xmlns:a16="http://schemas.microsoft.com/office/drawing/2014/main" id="{E44D461B-DDF4-C31A-7B17-ED99D02C0558}"/>
              </a:ext>
            </a:extLst>
          </p:cNvPr>
          <p:cNvPicPr>
            <a:picLocks noGrp="1" noChangeAspect="1"/>
          </p:cNvPicPr>
          <p:nvPr>
            <p:ph idx="1"/>
          </p:nvPr>
        </p:nvPicPr>
        <p:blipFill>
          <a:blip r:embed="rId4"/>
          <a:stretch>
            <a:fillRect/>
          </a:stretch>
        </p:blipFill>
        <p:spPr>
          <a:xfrm>
            <a:off x="269036" y="1676400"/>
            <a:ext cx="8605927" cy="2153585"/>
          </a:xfrm>
          <a:scene3d>
            <a:camera prst="orthographicFront"/>
            <a:lightRig rig="threePt" dir="t"/>
          </a:scene3d>
          <a:sp3d>
            <a:bevelT/>
          </a:sp3d>
        </p:spPr>
      </p:pic>
      <p:pic>
        <p:nvPicPr>
          <p:cNvPr id="6" name="Picture 1">
            <a:extLst>
              <a:ext uri="{FF2B5EF4-FFF2-40B4-BE49-F238E27FC236}">
                <a16:creationId xmlns:a16="http://schemas.microsoft.com/office/drawing/2014/main" id="{8E5E9FA3-7E79-45E1-48F7-858B78CA39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4788" y="6019800"/>
            <a:ext cx="33861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306298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
            <a:extLst>
              <a:ext uri="{FF2B5EF4-FFF2-40B4-BE49-F238E27FC236}">
                <a16:creationId xmlns:a16="http://schemas.microsoft.com/office/drawing/2014/main" id="{031269FF-A28A-281F-A312-69ACE86A9014}"/>
              </a:ext>
            </a:extLst>
          </p:cNvPr>
          <p:cNvGrpSpPr>
            <a:grpSpLocks/>
          </p:cNvGrpSpPr>
          <p:nvPr/>
        </p:nvGrpSpPr>
        <p:grpSpPr bwMode="auto">
          <a:xfrm>
            <a:off x="288925" y="355600"/>
            <a:ext cx="8382000" cy="660400"/>
            <a:chOff x="288977" y="355144"/>
            <a:chExt cx="8382000" cy="661312"/>
          </a:xfrm>
        </p:grpSpPr>
        <p:pic>
          <p:nvPicPr>
            <p:cNvPr id="4101" name="Picture 5" descr="Aging banner">
              <a:extLst>
                <a:ext uri="{FF2B5EF4-FFF2-40B4-BE49-F238E27FC236}">
                  <a16:creationId xmlns:a16="http://schemas.microsoft.com/office/drawing/2014/main" id="{1D418CFC-6C8F-7D7D-670E-78AAB3F10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2">
              <a:extLst>
                <a:ext uri="{FF2B5EF4-FFF2-40B4-BE49-F238E27FC236}">
                  <a16:creationId xmlns:a16="http://schemas.microsoft.com/office/drawing/2014/main" id="{2E0D6131-588B-FDAA-D694-2467F6F0BBE0}"/>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4000">
                  <a:solidFill>
                    <a:schemeClr val="bg1"/>
                  </a:solidFill>
                </a:rPr>
                <a:t>Application</a:t>
              </a:r>
            </a:p>
          </p:txBody>
        </p:sp>
      </p:grpSp>
      <p:pic>
        <p:nvPicPr>
          <p:cNvPr id="4" name="Content Placeholder 3">
            <a:extLst>
              <a:ext uri="{FF2B5EF4-FFF2-40B4-BE49-F238E27FC236}">
                <a16:creationId xmlns:a16="http://schemas.microsoft.com/office/drawing/2014/main" id="{D3BB6CA2-868E-442B-E739-4F3903B07BBC}"/>
              </a:ext>
            </a:extLst>
          </p:cNvPr>
          <p:cNvPicPr>
            <a:picLocks noGrp="1" noChangeAspect="1"/>
          </p:cNvPicPr>
          <p:nvPr>
            <p:ph idx="1"/>
          </p:nvPr>
        </p:nvPicPr>
        <p:blipFill>
          <a:blip r:embed="rId4"/>
          <a:stretch>
            <a:fillRect/>
          </a:stretch>
        </p:blipFill>
        <p:spPr>
          <a:xfrm>
            <a:off x="457200" y="2096353"/>
            <a:ext cx="8229600" cy="3533657"/>
          </a:xfrm>
          <a:scene3d>
            <a:camera prst="orthographicFront"/>
            <a:lightRig rig="threePt" dir="t"/>
          </a:scene3d>
          <a:sp3d>
            <a:bevelT/>
          </a:sp3d>
        </p:spPr>
      </p:pic>
      <p:pic>
        <p:nvPicPr>
          <p:cNvPr id="6" name="Picture 1">
            <a:extLst>
              <a:ext uri="{FF2B5EF4-FFF2-40B4-BE49-F238E27FC236}">
                <a16:creationId xmlns:a16="http://schemas.microsoft.com/office/drawing/2014/main" id="{B9156894-06AE-4B13-A658-EAA2B5515D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4788" y="6019800"/>
            <a:ext cx="33861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832840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
            <a:extLst>
              <a:ext uri="{FF2B5EF4-FFF2-40B4-BE49-F238E27FC236}">
                <a16:creationId xmlns:a16="http://schemas.microsoft.com/office/drawing/2014/main" id="{031269FF-A28A-281F-A312-69ACE86A9014}"/>
              </a:ext>
            </a:extLst>
          </p:cNvPr>
          <p:cNvGrpSpPr>
            <a:grpSpLocks/>
          </p:cNvGrpSpPr>
          <p:nvPr/>
        </p:nvGrpSpPr>
        <p:grpSpPr bwMode="auto">
          <a:xfrm>
            <a:off x="288925" y="355600"/>
            <a:ext cx="8382000" cy="660400"/>
            <a:chOff x="288977" y="355144"/>
            <a:chExt cx="8382000" cy="661312"/>
          </a:xfrm>
        </p:grpSpPr>
        <p:pic>
          <p:nvPicPr>
            <p:cNvPr id="4101" name="Picture 5" descr="Aging banner">
              <a:extLst>
                <a:ext uri="{FF2B5EF4-FFF2-40B4-BE49-F238E27FC236}">
                  <a16:creationId xmlns:a16="http://schemas.microsoft.com/office/drawing/2014/main" id="{1D418CFC-6C8F-7D7D-670E-78AAB3F10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2">
              <a:extLst>
                <a:ext uri="{FF2B5EF4-FFF2-40B4-BE49-F238E27FC236}">
                  <a16:creationId xmlns:a16="http://schemas.microsoft.com/office/drawing/2014/main" id="{2E0D6131-588B-FDAA-D694-2467F6F0BBE0}"/>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4000">
                  <a:solidFill>
                    <a:schemeClr val="bg1"/>
                  </a:solidFill>
                </a:rPr>
                <a:t>Application</a:t>
              </a:r>
            </a:p>
          </p:txBody>
        </p:sp>
      </p:grpSp>
      <p:pic>
        <p:nvPicPr>
          <p:cNvPr id="5" name="Content Placeholder 4">
            <a:extLst>
              <a:ext uri="{FF2B5EF4-FFF2-40B4-BE49-F238E27FC236}">
                <a16:creationId xmlns:a16="http://schemas.microsoft.com/office/drawing/2014/main" id="{D44F35BD-CD3E-2B03-DBA0-BCB83082A71F}"/>
              </a:ext>
            </a:extLst>
          </p:cNvPr>
          <p:cNvPicPr>
            <a:picLocks noGrp="1" noChangeAspect="1"/>
          </p:cNvPicPr>
          <p:nvPr>
            <p:ph idx="1"/>
          </p:nvPr>
        </p:nvPicPr>
        <p:blipFill>
          <a:blip r:embed="rId4"/>
          <a:stretch>
            <a:fillRect/>
          </a:stretch>
        </p:blipFill>
        <p:spPr>
          <a:xfrm>
            <a:off x="228600" y="1600200"/>
            <a:ext cx="8763000" cy="3397721"/>
          </a:xfrm>
          <a:scene3d>
            <a:camera prst="orthographicFront"/>
            <a:lightRig rig="threePt" dir="t"/>
          </a:scene3d>
          <a:sp3d>
            <a:bevelT/>
          </a:sp3d>
        </p:spPr>
      </p:pic>
      <p:pic>
        <p:nvPicPr>
          <p:cNvPr id="6" name="Picture 1">
            <a:extLst>
              <a:ext uri="{FF2B5EF4-FFF2-40B4-BE49-F238E27FC236}">
                <a16:creationId xmlns:a16="http://schemas.microsoft.com/office/drawing/2014/main" id="{B2A2DE58-C87B-C2A4-C5A1-DCB5E543AD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4788" y="6019800"/>
            <a:ext cx="33861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935372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
            <a:extLst>
              <a:ext uri="{FF2B5EF4-FFF2-40B4-BE49-F238E27FC236}">
                <a16:creationId xmlns:a16="http://schemas.microsoft.com/office/drawing/2014/main" id="{031269FF-A28A-281F-A312-69ACE86A9014}"/>
              </a:ext>
            </a:extLst>
          </p:cNvPr>
          <p:cNvGrpSpPr>
            <a:grpSpLocks/>
          </p:cNvGrpSpPr>
          <p:nvPr/>
        </p:nvGrpSpPr>
        <p:grpSpPr bwMode="auto">
          <a:xfrm>
            <a:off x="288925" y="355600"/>
            <a:ext cx="8382000" cy="660400"/>
            <a:chOff x="288977" y="355144"/>
            <a:chExt cx="8382000" cy="661312"/>
          </a:xfrm>
        </p:grpSpPr>
        <p:pic>
          <p:nvPicPr>
            <p:cNvPr id="4101" name="Picture 5" descr="Aging banner">
              <a:extLst>
                <a:ext uri="{FF2B5EF4-FFF2-40B4-BE49-F238E27FC236}">
                  <a16:creationId xmlns:a16="http://schemas.microsoft.com/office/drawing/2014/main" id="{1D418CFC-6C8F-7D7D-670E-78AAB3F10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2">
              <a:extLst>
                <a:ext uri="{FF2B5EF4-FFF2-40B4-BE49-F238E27FC236}">
                  <a16:creationId xmlns:a16="http://schemas.microsoft.com/office/drawing/2014/main" id="{2E0D6131-588B-FDAA-D694-2467F6F0BBE0}"/>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4000">
                  <a:solidFill>
                    <a:schemeClr val="bg1"/>
                  </a:solidFill>
                </a:rPr>
                <a:t>Application</a:t>
              </a:r>
            </a:p>
          </p:txBody>
        </p:sp>
      </p:grpSp>
      <p:pic>
        <p:nvPicPr>
          <p:cNvPr id="6" name="Picture 1">
            <a:extLst>
              <a:ext uri="{FF2B5EF4-FFF2-40B4-BE49-F238E27FC236}">
                <a16:creationId xmlns:a16="http://schemas.microsoft.com/office/drawing/2014/main" id="{B2A2DE58-C87B-C2A4-C5A1-DCB5E543AD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4788" y="6019800"/>
            <a:ext cx="33861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3">
            <a:extLst>
              <a:ext uri="{FF2B5EF4-FFF2-40B4-BE49-F238E27FC236}">
                <a16:creationId xmlns:a16="http://schemas.microsoft.com/office/drawing/2014/main" id="{8874A508-693A-A33A-DCF3-608B3B7736B0}"/>
              </a:ext>
            </a:extLst>
          </p:cNvPr>
          <p:cNvPicPr>
            <a:picLocks noGrp="1" noChangeAspect="1"/>
          </p:cNvPicPr>
          <p:nvPr>
            <p:ph idx="1"/>
          </p:nvPr>
        </p:nvPicPr>
        <p:blipFill>
          <a:blip r:embed="rId5"/>
          <a:stretch>
            <a:fillRect/>
          </a:stretch>
        </p:blipFill>
        <p:spPr>
          <a:xfrm>
            <a:off x="441325" y="1828800"/>
            <a:ext cx="8229600" cy="2626128"/>
          </a:xfrm>
          <a:scene3d>
            <a:camera prst="orthographicFront"/>
            <a:lightRig rig="threePt" dir="t"/>
          </a:scene3d>
          <a:sp3d>
            <a:bevelT/>
          </a:sp3d>
        </p:spPr>
      </p:pic>
    </p:spTree>
    <p:extLst>
      <p:ext uri="{BB962C8B-B14F-4D97-AF65-F5344CB8AC3E}">
        <p14:creationId xmlns:p14="http://schemas.microsoft.com/office/powerpoint/2010/main" val="88684913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
            <a:extLst>
              <a:ext uri="{FF2B5EF4-FFF2-40B4-BE49-F238E27FC236}">
                <a16:creationId xmlns:a16="http://schemas.microsoft.com/office/drawing/2014/main" id="{031269FF-A28A-281F-A312-69ACE86A9014}"/>
              </a:ext>
            </a:extLst>
          </p:cNvPr>
          <p:cNvGrpSpPr>
            <a:grpSpLocks/>
          </p:cNvGrpSpPr>
          <p:nvPr/>
        </p:nvGrpSpPr>
        <p:grpSpPr bwMode="auto">
          <a:xfrm>
            <a:off x="288925" y="355600"/>
            <a:ext cx="8382000" cy="660400"/>
            <a:chOff x="288977" y="355144"/>
            <a:chExt cx="8382000" cy="661312"/>
          </a:xfrm>
        </p:grpSpPr>
        <p:pic>
          <p:nvPicPr>
            <p:cNvPr id="4101" name="Picture 5" descr="Aging banner">
              <a:extLst>
                <a:ext uri="{FF2B5EF4-FFF2-40B4-BE49-F238E27FC236}">
                  <a16:creationId xmlns:a16="http://schemas.microsoft.com/office/drawing/2014/main" id="{1D418CFC-6C8F-7D7D-670E-78AAB3F10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2">
              <a:extLst>
                <a:ext uri="{FF2B5EF4-FFF2-40B4-BE49-F238E27FC236}">
                  <a16:creationId xmlns:a16="http://schemas.microsoft.com/office/drawing/2014/main" id="{2E0D6131-588B-FDAA-D694-2467F6F0BBE0}"/>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4000">
                  <a:solidFill>
                    <a:schemeClr val="bg1"/>
                  </a:solidFill>
                </a:rPr>
                <a:t>Orphan Well Plugging Grant </a:t>
              </a:r>
            </a:p>
          </p:txBody>
        </p:sp>
      </p:grpSp>
      <p:sp>
        <p:nvSpPr>
          <p:cNvPr id="4099" name="Content Placeholder 1">
            <a:extLst>
              <a:ext uri="{FF2B5EF4-FFF2-40B4-BE49-F238E27FC236}">
                <a16:creationId xmlns:a16="http://schemas.microsoft.com/office/drawing/2014/main" id="{C883B71F-9D6F-FE8A-BC59-9B11C0DF5C21}"/>
              </a:ext>
            </a:extLst>
          </p:cNvPr>
          <p:cNvSpPr>
            <a:spLocks noGrp="1"/>
          </p:cNvSpPr>
          <p:nvPr>
            <p:ph idx="1"/>
          </p:nvPr>
        </p:nvSpPr>
        <p:spPr/>
        <p:txBody>
          <a:bodyPr/>
          <a:lstStyle/>
          <a:p>
            <a:pPr eaLnBrk="1" hangingPunct="1">
              <a:lnSpc>
                <a:spcPct val="150000"/>
              </a:lnSpc>
            </a:pPr>
            <a:r>
              <a:rPr lang="en-US" altLang="en-US"/>
              <a:t>Infrastructure Investment and Jobs Act (IIJA)</a:t>
            </a:r>
          </a:p>
          <a:p>
            <a:pPr eaLnBrk="1" hangingPunct="1">
              <a:lnSpc>
                <a:spcPct val="150000"/>
              </a:lnSpc>
            </a:pPr>
            <a:r>
              <a:rPr lang="en-US" altLang="en-US"/>
              <a:t>Acts 96/136 (Orphan Well Plugging Grant)</a:t>
            </a:r>
            <a:endParaRPr lang="en-US" altLang="en-US">
              <a:cs typeface="Calibri"/>
            </a:endParaRPr>
          </a:p>
          <a:p>
            <a:pPr lvl="1">
              <a:lnSpc>
                <a:spcPct val="150000"/>
              </a:lnSpc>
            </a:pPr>
            <a:r>
              <a:rPr lang="en-US" altLang="en-US">
                <a:cs typeface="Calibri"/>
              </a:rPr>
              <a:t>Chapter 28 of the Oil &amp; Gas Act </a:t>
            </a:r>
            <a:br>
              <a:rPr lang="en-US" altLang="en-US">
                <a:cs typeface="Calibri"/>
              </a:rPr>
            </a:br>
            <a:r>
              <a:rPr lang="en-US" altLang="en-US">
                <a:cs typeface="Calibri"/>
              </a:rPr>
              <a:t>(</a:t>
            </a:r>
            <a:r>
              <a:rPr lang="en-US" altLang="en-US">
                <a:cs typeface="Calibri"/>
                <a:hlinkClick r:id="rId4"/>
              </a:rPr>
              <a:t>58 PA.C.S. §§ 2801 </a:t>
            </a:r>
            <a:r>
              <a:rPr lang="en-US" altLang="en-US" i="1">
                <a:cs typeface="Calibri"/>
                <a:hlinkClick r:id="rId4"/>
              </a:rPr>
              <a:t>et. seq.</a:t>
            </a:r>
            <a:r>
              <a:rPr lang="en-US" altLang="en-US">
                <a:cs typeface="Calibri"/>
              </a:rPr>
              <a:t>)</a:t>
            </a:r>
          </a:p>
        </p:txBody>
      </p:sp>
      <p:pic>
        <p:nvPicPr>
          <p:cNvPr id="4100" name="Picture 1">
            <a:extLst>
              <a:ext uri="{FF2B5EF4-FFF2-40B4-BE49-F238E27FC236}">
                <a16:creationId xmlns:a16="http://schemas.microsoft.com/office/drawing/2014/main" id="{9936ACBB-6DB1-A843-D620-8D20901512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4788" y="6019800"/>
            <a:ext cx="33861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932221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
            <a:extLst>
              <a:ext uri="{FF2B5EF4-FFF2-40B4-BE49-F238E27FC236}">
                <a16:creationId xmlns:a16="http://schemas.microsoft.com/office/drawing/2014/main" id="{031269FF-A28A-281F-A312-69ACE86A9014}"/>
              </a:ext>
            </a:extLst>
          </p:cNvPr>
          <p:cNvGrpSpPr>
            <a:grpSpLocks/>
          </p:cNvGrpSpPr>
          <p:nvPr/>
        </p:nvGrpSpPr>
        <p:grpSpPr bwMode="auto">
          <a:xfrm>
            <a:off x="288925" y="355600"/>
            <a:ext cx="8382000" cy="660400"/>
            <a:chOff x="288977" y="355144"/>
            <a:chExt cx="8382000" cy="661312"/>
          </a:xfrm>
        </p:grpSpPr>
        <p:pic>
          <p:nvPicPr>
            <p:cNvPr id="4101" name="Picture 5" descr="Aging banner">
              <a:extLst>
                <a:ext uri="{FF2B5EF4-FFF2-40B4-BE49-F238E27FC236}">
                  <a16:creationId xmlns:a16="http://schemas.microsoft.com/office/drawing/2014/main" id="{1D418CFC-6C8F-7D7D-670E-78AAB3F10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2">
              <a:extLst>
                <a:ext uri="{FF2B5EF4-FFF2-40B4-BE49-F238E27FC236}">
                  <a16:creationId xmlns:a16="http://schemas.microsoft.com/office/drawing/2014/main" id="{2E0D6131-588B-FDAA-D694-2467F6F0BBE0}"/>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4000">
                  <a:solidFill>
                    <a:schemeClr val="bg1"/>
                  </a:solidFill>
                </a:rPr>
                <a:t>Application</a:t>
              </a:r>
            </a:p>
          </p:txBody>
        </p:sp>
      </p:grpSp>
      <p:pic>
        <p:nvPicPr>
          <p:cNvPr id="6" name="Picture 1">
            <a:extLst>
              <a:ext uri="{FF2B5EF4-FFF2-40B4-BE49-F238E27FC236}">
                <a16:creationId xmlns:a16="http://schemas.microsoft.com/office/drawing/2014/main" id="{B2A2DE58-C87B-C2A4-C5A1-DCB5E543AD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4788" y="6019800"/>
            <a:ext cx="33861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a:extLst>
              <a:ext uri="{FF2B5EF4-FFF2-40B4-BE49-F238E27FC236}">
                <a16:creationId xmlns:a16="http://schemas.microsoft.com/office/drawing/2014/main" id="{1A6E388B-9CB1-AF31-DB65-39FBC9FC6BFD}"/>
              </a:ext>
            </a:extLst>
          </p:cNvPr>
          <p:cNvPicPr>
            <a:picLocks noGrp="1" noChangeAspect="1"/>
          </p:cNvPicPr>
          <p:nvPr>
            <p:ph idx="1"/>
          </p:nvPr>
        </p:nvPicPr>
        <p:blipFill>
          <a:blip r:embed="rId5"/>
          <a:stretch>
            <a:fillRect/>
          </a:stretch>
        </p:blipFill>
        <p:spPr>
          <a:xfrm>
            <a:off x="288925" y="1447800"/>
            <a:ext cx="8581956" cy="3276600"/>
          </a:xfrm>
          <a:scene3d>
            <a:camera prst="orthographicFront"/>
            <a:lightRig rig="threePt" dir="t"/>
          </a:scene3d>
          <a:sp3d>
            <a:bevelT/>
          </a:sp3d>
        </p:spPr>
      </p:pic>
    </p:spTree>
    <p:extLst>
      <p:ext uri="{BB962C8B-B14F-4D97-AF65-F5344CB8AC3E}">
        <p14:creationId xmlns:p14="http://schemas.microsoft.com/office/powerpoint/2010/main" val="416215741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
            <a:extLst>
              <a:ext uri="{FF2B5EF4-FFF2-40B4-BE49-F238E27FC236}">
                <a16:creationId xmlns:a16="http://schemas.microsoft.com/office/drawing/2014/main" id="{031269FF-A28A-281F-A312-69ACE86A9014}"/>
              </a:ext>
            </a:extLst>
          </p:cNvPr>
          <p:cNvGrpSpPr>
            <a:grpSpLocks/>
          </p:cNvGrpSpPr>
          <p:nvPr/>
        </p:nvGrpSpPr>
        <p:grpSpPr bwMode="auto">
          <a:xfrm>
            <a:off x="288925" y="355600"/>
            <a:ext cx="8382000" cy="660400"/>
            <a:chOff x="288977" y="355144"/>
            <a:chExt cx="8382000" cy="661312"/>
          </a:xfrm>
        </p:grpSpPr>
        <p:pic>
          <p:nvPicPr>
            <p:cNvPr id="4101" name="Picture 5" descr="Aging banner">
              <a:extLst>
                <a:ext uri="{FF2B5EF4-FFF2-40B4-BE49-F238E27FC236}">
                  <a16:creationId xmlns:a16="http://schemas.microsoft.com/office/drawing/2014/main" id="{1D418CFC-6C8F-7D7D-670E-78AAB3F10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2">
              <a:extLst>
                <a:ext uri="{FF2B5EF4-FFF2-40B4-BE49-F238E27FC236}">
                  <a16:creationId xmlns:a16="http://schemas.microsoft.com/office/drawing/2014/main" id="{2E0D6131-588B-FDAA-D694-2467F6F0BBE0}"/>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4000">
                  <a:solidFill>
                    <a:schemeClr val="bg1"/>
                  </a:solidFill>
                </a:rPr>
                <a:t>Application</a:t>
              </a:r>
            </a:p>
          </p:txBody>
        </p:sp>
      </p:grpSp>
      <p:pic>
        <p:nvPicPr>
          <p:cNvPr id="6" name="Picture 1">
            <a:extLst>
              <a:ext uri="{FF2B5EF4-FFF2-40B4-BE49-F238E27FC236}">
                <a16:creationId xmlns:a16="http://schemas.microsoft.com/office/drawing/2014/main" id="{B2A2DE58-C87B-C2A4-C5A1-DCB5E543AD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4788" y="6019800"/>
            <a:ext cx="33861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3">
            <a:extLst>
              <a:ext uri="{FF2B5EF4-FFF2-40B4-BE49-F238E27FC236}">
                <a16:creationId xmlns:a16="http://schemas.microsoft.com/office/drawing/2014/main" id="{0C2D1BE6-15F1-9971-3B6F-2871FEC7F6B8}"/>
              </a:ext>
            </a:extLst>
          </p:cNvPr>
          <p:cNvPicPr>
            <a:picLocks noGrp="1" noChangeAspect="1"/>
          </p:cNvPicPr>
          <p:nvPr>
            <p:ph idx="1"/>
          </p:nvPr>
        </p:nvPicPr>
        <p:blipFill>
          <a:blip r:embed="rId5"/>
          <a:stretch>
            <a:fillRect/>
          </a:stretch>
        </p:blipFill>
        <p:spPr>
          <a:xfrm>
            <a:off x="288925" y="1524000"/>
            <a:ext cx="8551412" cy="3505200"/>
          </a:xfrm>
          <a:scene3d>
            <a:camera prst="orthographicFront"/>
            <a:lightRig rig="threePt" dir="t"/>
          </a:scene3d>
          <a:sp3d>
            <a:bevelT/>
          </a:sp3d>
        </p:spPr>
      </p:pic>
    </p:spTree>
    <p:extLst>
      <p:ext uri="{BB962C8B-B14F-4D97-AF65-F5344CB8AC3E}">
        <p14:creationId xmlns:p14="http://schemas.microsoft.com/office/powerpoint/2010/main" val="18667752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
            <a:extLst>
              <a:ext uri="{FF2B5EF4-FFF2-40B4-BE49-F238E27FC236}">
                <a16:creationId xmlns:a16="http://schemas.microsoft.com/office/drawing/2014/main" id="{031269FF-A28A-281F-A312-69ACE86A9014}"/>
              </a:ext>
            </a:extLst>
          </p:cNvPr>
          <p:cNvGrpSpPr>
            <a:grpSpLocks/>
          </p:cNvGrpSpPr>
          <p:nvPr/>
        </p:nvGrpSpPr>
        <p:grpSpPr bwMode="auto">
          <a:xfrm>
            <a:off x="288925" y="355600"/>
            <a:ext cx="8382000" cy="660400"/>
            <a:chOff x="288977" y="355144"/>
            <a:chExt cx="8382000" cy="661312"/>
          </a:xfrm>
        </p:grpSpPr>
        <p:pic>
          <p:nvPicPr>
            <p:cNvPr id="4101" name="Picture 5" descr="Aging banner">
              <a:extLst>
                <a:ext uri="{FF2B5EF4-FFF2-40B4-BE49-F238E27FC236}">
                  <a16:creationId xmlns:a16="http://schemas.microsoft.com/office/drawing/2014/main" id="{1D418CFC-6C8F-7D7D-670E-78AAB3F10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2">
              <a:extLst>
                <a:ext uri="{FF2B5EF4-FFF2-40B4-BE49-F238E27FC236}">
                  <a16:creationId xmlns:a16="http://schemas.microsoft.com/office/drawing/2014/main" id="{2E0D6131-588B-FDAA-D694-2467F6F0BBE0}"/>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4000">
                  <a:solidFill>
                    <a:schemeClr val="bg1"/>
                  </a:solidFill>
                </a:rPr>
                <a:t>Application</a:t>
              </a:r>
            </a:p>
          </p:txBody>
        </p:sp>
      </p:grpSp>
      <p:pic>
        <p:nvPicPr>
          <p:cNvPr id="6" name="Picture 1">
            <a:extLst>
              <a:ext uri="{FF2B5EF4-FFF2-40B4-BE49-F238E27FC236}">
                <a16:creationId xmlns:a16="http://schemas.microsoft.com/office/drawing/2014/main" id="{B2A2DE58-C87B-C2A4-C5A1-DCB5E543AD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4788" y="6019800"/>
            <a:ext cx="33861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a:extLst>
              <a:ext uri="{FF2B5EF4-FFF2-40B4-BE49-F238E27FC236}">
                <a16:creationId xmlns:a16="http://schemas.microsoft.com/office/drawing/2014/main" id="{6BA0CE4B-224E-CB3D-D573-87AFA8E39A78}"/>
              </a:ext>
            </a:extLst>
          </p:cNvPr>
          <p:cNvPicPr>
            <a:picLocks noGrp="1" noChangeAspect="1"/>
          </p:cNvPicPr>
          <p:nvPr>
            <p:ph idx="1"/>
          </p:nvPr>
        </p:nvPicPr>
        <p:blipFill>
          <a:blip r:embed="rId5"/>
          <a:stretch>
            <a:fillRect/>
          </a:stretch>
        </p:blipFill>
        <p:spPr>
          <a:xfrm>
            <a:off x="242698" y="1872860"/>
            <a:ext cx="8901302" cy="2876940"/>
          </a:xfrm>
          <a:scene3d>
            <a:camera prst="orthographicFront"/>
            <a:lightRig rig="threePt" dir="t"/>
          </a:scene3d>
          <a:sp3d>
            <a:bevelT/>
          </a:sp3d>
        </p:spPr>
      </p:pic>
    </p:spTree>
    <p:extLst>
      <p:ext uri="{BB962C8B-B14F-4D97-AF65-F5344CB8AC3E}">
        <p14:creationId xmlns:p14="http://schemas.microsoft.com/office/powerpoint/2010/main" val="286252837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
            <a:extLst>
              <a:ext uri="{FF2B5EF4-FFF2-40B4-BE49-F238E27FC236}">
                <a16:creationId xmlns:a16="http://schemas.microsoft.com/office/drawing/2014/main" id="{031269FF-A28A-281F-A312-69ACE86A9014}"/>
              </a:ext>
            </a:extLst>
          </p:cNvPr>
          <p:cNvGrpSpPr>
            <a:grpSpLocks/>
          </p:cNvGrpSpPr>
          <p:nvPr/>
        </p:nvGrpSpPr>
        <p:grpSpPr bwMode="auto">
          <a:xfrm>
            <a:off x="288925" y="355600"/>
            <a:ext cx="8382000" cy="660400"/>
            <a:chOff x="288977" y="355144"/>
            <a:chExt cx="8382000" cy="661312"/>
          </a:xfrm>
        </p:grpSpPr>
        <p:pic>
          <p:nvPicPr>
            <p:cNvPr id="4101" name="Picture 5" descr="Aging banner">
              <a:extLst>
                <a:ext uri="{FF2B5EF4-FFF2-40B4-BE49-F238E27FC236}">
                  <a16:creationId xmlns:a16="http://schemas.microsoft.com/office/drawing/2014/main" id="{1D418CFC-6C8F-7D7D-670E-78AAB3F10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2">
              <a:extLst>
                <a:ext uri="{FF2B5EF4-FFF2-40B4-BE49-F238E27FC236}">
                  <a16:creationId xmlns:a16="http://schemas.microsoft.com/office/drawing/2014/main" id="{2E0D6131-588B-FDAA-D694-2467F6F0BBE0}"/>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4000">
                  <a:solidFill>
                    <a:schemeClr val="bg1"/>
                  </a:solidFill>
                </a:rPr>
                <a:t>Application</a:t>
              </a:r>
            </a:p>
          </p:txBody>
        </p:sp>
      </p:grpSp>
      <p:pic>
        <p:nvPicPr>
          <p:cNvPr id="6" name="Picture 1">
            <a:extLst>
              <a:ext uri="{FF2B5EF4-FFF2-40B4-BE49-F238E27FC236}">
                <a16:creationId xmlns:a16="http://schemas.microsoft.com/office/drawing/2014/main" id="{B2A2DE58-C87B-C2A4-C5A1-DCB5E543AD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4788" y="6019800"/>
            <a:ext cx="33861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3">
            <a:extLst>
              <a:ext uri="{FF2B5EF4-FFF2-40B4-BE49-F238E27FC236}">
                <a16:creationId xmlns:a16="http://schemas.microsoft.com/office/drawing/2014/main" id="{55E50CB4-ABB5-47D6-1042-F60903369A7F}"/>
              </a:ext>
            </a:extLst>
          </p:cNvPr>
          <p:cNvPicPr>
            <a:picLocks noGrp="1" noChangeAspect="1"/>
          </p:cNvPicPr>
          <p:nvPr>
            <p:ph idx="1"/>
          </p:nvPr>
        </p:nvPicPr>
        <p:blipFill>
          <a:blip r:embed="rId5"/>
          <a:stretch>
            <a:fillRect/>
          </a:stretch>
        </p:blipFill>
        <p:spPr>
          <a:xfrm>
            <a:off x="128959" y="1524000"/>
            <a:ext cx="8862642" cy="3530244"/>
          </a:xfrm>
          <a:scene3d>
            <a:camera prst="orthographicFront"/>
            <a:lightRig rig="threePt" dir="t"/>
          </a:scene3d>
          <a:sp3d>
            <a:bevelT/>
          </a:sp3d>
        </p:spPr>
      </p:pic>
    </p:spTree>
    <p:extLst>
      <p:ext uri="{BB962C8B-B14F-4D97-AF65-F5344CB8AC3E}">
        <p14:creationId xmlns:p14="http://schemas.microsoft.com/office/powerpoint/2010/main" val="343976120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
            <a:extLst>
              <a:ext uri="{FF2B5EF4-FFF2-40B4-BE49-F238E27FC236}">
                <a16:creationId xmlns:a16="http://schemas.microsoft.com/office/drawing/2014/main" id="{031269FF-A28A-281F-A312-69ACE86A9014}"/>
              </a:ext>
            </a:extLst>
          </p:cNvPr>
          <p:cNvGrpSpPr>
            <a:grpSpLocks/>
          </p:cNvGrpSpPr>
          <p:nvPr/>
        </p:nvGrpSpPr>
        <p:grpSpPr bwMode="auto">
          <a:xfrm>
            <a:off x="288925" y="355600"/>
            <a:ext cx="8382000" cy="660400"/>
            <a:chOff x="288977" y="355144"/>
            <a:chExt cx="8382000" cy="661312"/>
          </a:xfrm>
        </p:grpSpPr>
        <p:pic>
          <p:nvPicPr>
            <p:cNvPr id="4101" name="Picture 5" descr="Aging banner">
              <a:extLst>
                <a:ext uri="{FF2B5EF4-FFF2-40B4-BE49-F238E27FC236}">
                  <a16:creationId xmlns:a16="http://schemas.microsoft.com/office/drawing/2014/main" id="{1D418CFC-6C8F-7D7D-670E-78AAB3F10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2">
              <a:extLst>
                <a:ext uri="{FF2B5EF4-FFF2-40B4-BE49-F238E27FC236}">
                  <a16:creationId xmlns:a16="http://schemas.microsoft.com/office/drawing/2014/main" id="{2E0D6131-588B-FDAA-D694-2467F6F0BBE0}"/>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4000">
                  <a:solidFill>
                    <a:schemeClr val="bg1"/>
                  </a:solidFill>
                </a:rPr>
                <a:t>Application</a:t>
              </a:r>
            </a:p>
          </p:txBody>
        </p:sp>
      </p:grpSp>
      <p:pic>
        <p:nvPicPr>
          <p:cNvPr id="6" name="Picture 1">
            <a:extLst>
              <a:ext uri="{FF2B5EF4-FFF2-40B4-BE49-F238E27FC236}">
                <a16:creationId xmlns:a16="http://schemas.microsoft.com/office/drawing/2014/main" id="{B2A2DE58-C87B-C2A4-C5A1-DCB5E543AD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4788" y="6019800"/>
            <a:ext cx="33861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a:extLst>
              <a:ext uri="{FF2B5EF4-FFF2-40B4-BE49-F238E27FC236}">
                <a16:creationId xmlns:a16="http://schemas.microsoft.com/office/drawing/2014/main" id="{06AFFE23-9AB5-5D6C-6B67-4B7136DE89B5}"/>
              </a:ext>
            </a:extLst>
          </p:cNvPr>
          <p:cNvPicPr>
            <a:picLocks noGrp="1" noChangeAspect="1"/>
          </p:cNvPicPr>
          <p:nvPr>
            <p:ph idx="1"/>
          </p:nvPr>
        </p:nvPicPr>
        <p:blipFill>
          <a:blip r:embed="rId5"/>
          <a:stretch>
            <a:fillRect/>
          </a:stretch>
        </p:blipFill>
        <p:spPr>
          <a:xfrm>
            <a:off x="457200" y="1805781"/>
            <a:ext cx="8229600" cy="4114800"/>
          </a:xfrm>
          <a:scene3d>
            <a:camera prst="orthographicFront"/>
            <a:lightRig rig="threePt" dir="t"/>
          </a:scene3d>
          <a:sp3d>
            <a:bevelT/>
          </a:sp3d>
        </p:spPr>
      </p:pic>
    </p:spTree>
    <p:extLst>
      <p:ext uri="{BB962C8B-B14F-4D97-AF65-F5344CB8AC3E}">
        <p14:creationId xmlns:p14="http://schemas.microsoft.com/office/powerpoint/2010/main" val="421972705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
            <a:extLst>
              <a:ext uri="{FF2B5EF4-FFF2-40B4-BE49-F238E27FC236}">
                <a16:creationId xmlns:a16="http://schemas.microsoft.com/office/drawing/2014/main" id="{031269FF-A28A-281F-A312-69ACE86A9014}"/>
              </a:ext>
            </a:extLst>
          </p:cNvPr>
          <p:cNvGrpSpPr>
            <a:grpSpLocks/>
          </p:cNvGrpSpPr>
          <p:nvPr/>
        </p:nvGrpSpPr>
        <p:grpSpPr bwMode="auto">
          <a:xfrm>
            <a:off x="288925" y="355600"/>
            <a:ext cx="8382000" cy="660400"/>
            <a:chOff x="288977" y="355144"/>
            <a:chExt cx="8382000" cy="661312"/>
          </a:xfrm>
        </p:grpSpPr>
        <p:pic>
          <p:nvPicPr>
            <p:cNvPr id="4101" name="Picture 5" descr="Aging banner">
              <a:extLst>
                <a:ext uri="{FF2B5EF4-FFF2-40B4-BE49-F238E27FC236}">
                  <a16:creationId xmlns:a16="http://schemas.microsoft.com/office/drawing/2014/main" id="{1D418CFC-6C8F-7D7D-670E-78AAB3F10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2">
              <a:extLst>
                <a:ext uri="{FF2B5EF4-FFF2-40B4-BE49-F238E27FC236}">
                  <a16:creationId xmlns:a16="http://schemas.microsoft.com/office/drawing/2014/main" id="{2E0D6131-588B-FDAA-D694-2467F6F0BBE0}"/>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4000">
                  <a:solidFill>
                    <a:schemeClr val="bg1"/>
                  </a:solidFill>
                </a:rPr>
                <a:t>Application</a:t>
              </a:r>
            </a:p>
          </p:txBody>
        </p:sp>
      </p:grpSp>
      <p:pic>
        <p:nvPicPr>
          <p:cNvPr id="6" name="Picture 1">
            <a:extLst>
              <a:ext uri="{FF2B5EF4-FFF2-40B4-BE49-F238E27FC236}">
                <a16:creationId xmlns:a16="http://schemas.microsoft.com/office/drawing/2014/main" id="{B2A2DE58-C87B-C2A4-C5A1-DCB5E543AD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4788" y="6019800"/>
            <a:ext cx="33861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3">
            <a:extLst>
              <a:ext uri="{FF2B5EF4-FFF2-40B4-BE49-F238E27FC236}">
                <a16:creationId xmlns:a16="http://schemas.microsoft.com/office/drawing/2014/main" id="{A77A3E92-4CF9-F052-1692-BF0D4915A444}"/>
              </a:ext>
            </a:extLst>
          </p:cNvPr>
          <p:cNvPicPr>
            <a:picLocks noGrp="1" noChangeAspect="1"/>
          </p:cNvPicPr>
          <p:nvPr>
            <p:ph idx="1"/>
          </p:nvPr>
        </p:nvPicPr>
        <p:blipFill>
          <a:blip r:embed="rId5"/>
          <a:stretch>
            <a:fillRect/>
          </a:stretch>
        </p:blipFill>
        <p:spPr>
          <a:xfrm>
            <a:off x="1375445" y="1319462"/>
            <a:ext cx="6393109" cy="4525963"/>
          </a:xfrm>
        </p:spPr>
      </p:pic>
    </p:spTree>
    <p:extLst>
      <p:ext uri="{BB962C8B-B14F-4D97-AF65-F5344CB8AC3E}">
        <p14:creationId xmlns:p14="http://schemas.microsoft.com/office/powerpoint/2010/main" val="136884346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
            <a:extLst>
              <a:ext uri="{FF2B5EF4-FFF2-40B4-BE49-F238E27FC236}">
                <a16:creationId xmlns:a16="http://schemas.microsoft.com/office/drawing/2014/main" id="{031269FF-A28A-281F-A312-69ACE86A9014}"/>
              </a:ext>
            </a:extLst>
          </p:cNvPr>
          <p:cNvGrpSpPr>
            <a:grpSpLocks/>
          </p:cNvGrpSpPr>
          <p:nvPr/>
        </p:nvGrpSpPr>
        <p:grpSpPr bwMode="auto">
          <a:xfrm>
            <a:off x="288925" y="355600"/>
            <a:ext cx="8382000" cy="660400"/>
            <a:chOff x="288977" y="355144"/>
            <a:chExt cx="8382000" cy="661312"/>
          </a:xfrm>
        </p:grpSpPr>
        <p:pic>
          <p:nvPicPr>
            <p:cNvPr id="4101" name="Picture 5" descr="Aging banner">
              <a:extLst>
                <a:ext uri="{FF2B5EF4-FFF2-40B4-BE49-F238E27FC236}">
                  <a16:creationId xmlns:a16="http://schemas.microsoft.com/office/drawing/2014/main" id="{1D418CFC-6C8F-7D7D-670E-78AAB3F10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2">
              <a:extLst>
                <a:ext uri="{FF2B5EF4-FFF2-40B4-BE49-F238E27FC236}">
                  <a16:creationId xmlns:a16="http://schemas.microsoft.com/office/drawing/2014/main" id="{2E0D6131-588B-FDAA-D694-2467F6F0BBE0}"/>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4000">
                  <a:solidFill>
                    <a:schemeClr val="bg1"/>
                  </a:solidFill>
                </a:rPr>
                <a:t>Environmental Considerations </a:t>
              </a:r>
            </a:p>
          </p:txBody>
        </p:sp>
      </p:grpSp>
      <p:sp>
        <p:nvSpPr>
          <p:cNvPr id="4099" name="Content Placeholder 1">
            <a:extLst>
              <a:ext uri="{FF2B5EF4-FFF2-40B4-BE49-F238E27FC236}">
                <a16:creationId xmlns:a16="http://schemas.microsoft.com/office/drawing/2014/main" id="{C883B71F-9D6F-FE8A-BC59-9B11C0DF5C21}"/>
              </a:ext>
            </a:extLst>
          </p:cNvPr>
          <p:cNvSpPr>
            <a:spLocks noGrp="1"/>
          </p:cNvSpPr>
          <p:nvPr>
            <p:ph idx="1"/>
          </p:nvPr>
        </p:nvSpPr>
        <p:spPr>
          <a:xfrm>
            <a:off x="628650" y="1253330"/>
            <a:ext cx="7877519" cy="4702204"/>
          </a:xfrm>
        </p:spPr>
        <p:txBody>
          <a:bodyPr>
            <a:normAutofit/>
          </a:bodyPr>
          <a:lstStyle/>
          <a:p>
            <a:pPr eaLnBrk="1" hangingPunct="1">
              <a:lnSpc>
                <a:spcPct val="150000"/>
              </a:lnSpc>
            </a:pPr>
            <a:r>
              <a:rPr lang="en-US" altLang="en-US" sz="2800"/>
              <a:t>Chapter 102 Requirements (earth disturbance)</a:t>
            </a:r>
            <a:endParaRPr lang="en-US" altLang="en-US" sz="2800">
              <a:cs typeface="Calibri"/>
            </a:endParaRPr>
          </a:p>
          <a:p>
            <a:pPr lvl="1">
              <a:lnSpc>
                <a:spcPct val="150000"/>
              </a:lnSpc>
              <a:buChar char="•"/>
            </a:pPr>
            <a:r>
              <a:rPr lang="en-US" altLang="en-US">
                <a:cs typeface="Calibri"/>
              </a:rPr>
              <a:t>&lt; 5 acres total earth disturbance = E&amp;S Plan</a:t>
            </a:r>
          </a:p>
          <a:p>
            <a:pPr lvl="1">
              <a:lnSpc>
                <a:spcPct val="150000"/>
              </a:lnSpc>
              <a:buChar char="•"/>
            </a:pPr>
            <a:r>
              <a:rPr lang="en-US" altLang="en-US">
                <a:cs typeface="Calibri"/>
              </a:rPr>
              <a:t>Minimize disturbance, use BMPs, seed and mulch</a:t>
            </a:r>
          </a:p>
          <a:p>
            <a:pPr lvl="1">
              <a:lnSpc>
                <a:spcPct val="150000"/>
              </a:lnSpc>
              <a:buChar char="•"/>
            </a:pPr>
            <a:r>
              <a:rPr lang="en-US" altLang="en-US">
                <a:cs typeface="Calibri"/>
              </a:rPr>
              <a:t>Site remediation: achieve ≥ 70% perennial vegetative cover</a:t>
            </a:r>
          </a:p>
        </p:txBody>
      </p:sp>
      <p:pic>
        <p:nvPicPr>
          <p:cNvPr id="4100" name="Picture 1">
            <a:extLst>
              <a:ext uri="{FF2B5EF4-FFF2-40B4-BE49-F238E27FC236}">
                <a16:creationId xmlns:a16="http://schemas.microsoft.com/office/drawing/2014/main" id="{9936ACBB-6DB1-A843-D620-8D20901512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4788" y="6019800"/>
            <a:ext cx="33861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977877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
            <a:extLst>
              <a:ext uri="{FF2B5EF4-FFF2-40B4-BE49-F238E27FC236}">
                <a16:creationId xmlns:a16="http://schemas.microsoft.com/office/drawing/2014/main" id="{031269FF-A28A-281F-A312-69ACE86A9014}"/>
              </a:ext>
            </a:extLst>
          </p:cNvPr>
          <p:cNvGrpSpPr>
            <a:grpSpLocks/>
          </p:cNvGrpSpPr>
          <p:nvPr/>
        </p:nvGrpSpPr>
        <p:grpSpPr bwMode="auto">
          <a:xfrm>
            <a:off x="288925" y="355600"/>
            <a:ext cx="8382000" cy="660400"/>
            <a:chOff x="288977" y="355144"/>
            <a:chExt cx="8382000" cy="661312"/>
          </a:xfrm>
        </p:grpSpPr>
        <p:pic>
          <p:nvPicPr>
            <p:cNvPr id="4101" name="Picture 5" descr="Aging banner">
              <a:extLst>
                <a:ext uri="{FF2B5EF4-FFF2-40B4-BE49-F238E27FC236}">
                  <a16:creationId xmlns:a16="http://schemas.microsoft.com/office/drawing/2014/main" id="{1D418CFC-6C8F-7D7D-670E-78AAB3F10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2">
              <a:extLst>
                <a:ext uri="{FF2B5EF4-FFF2-40B4-BE49-F238E27FC236}">
                  <a16:creationId xmlns:a16="http://schemas.microsoft.com/office/drawing/2014/main" id="{2E0D6131-588B-FDAA-D694-2467F6F0BBE0}"/>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4000">
                  <a:solidFill>
                    <a:schemeClr val="bg1"/>
                  </a:solidFill>
                </a:rPr>
                <a:t>Environmental Considerations </a:t>
              </a:r>
            </a:p>
          </p:txBody>
        </p:sp>
      </p:grpSp>
      <p:sp>
        <p:nvSpPr>
          <p:cNvPr id="4099" name="Content Placeholder 1">
            <a:extLst>
              <a:ext uri="{FF2B5EF4-FFF2-40B4-BE49-F238E27FC236}">
                <a16:creationId xmlns:a16="http://schemas.microsoft.com/office/drawing/2014/main" id="{C883B71F-9D6F-FE8A-BC59-9B11C0DF5C21}"/>
              </a:ext>
            </a:extLst>
          </p:cNvPr>
          <p:cNvSpPr>
            <a:spLocks noGrp="1"/>
          </p:cNvSpPr>
          <p:nvPr>
            <p:ph idx="1"/>
          </p:nvPr>
        </p:nvSpPr>
        <p:spPr>
          <a:xfrm>
            <a:off x="628650" y="1253330"/>
            <a:ext cx="7877519" cy="4702204"/>
          </a:xfrm>
        </p:spPr>
        <p:txBody>
          <a:bodyPr>
            <a:normAutofit/>
          </a:bodyPr>
          <a:lstStyle/>
          <a:p>
            <a:pPr eaLnBrk="1" hangingPunct="1">
              <a:lnSpc>
                <a:spcPct val="150000"/>
              </a:lnSpc>
            </a:pPr>
            <a:r>
              <a:rPr lang="en-US" altLang="en-US" sz="2800"/>
              <a:t>Chapter 105 Requirements (water obstructions and encroachments to streams, wetlands, etc.)</a:t>
            </a:r>
            <a:endParaRPr lang="en-US" altLang="en-US" sz="2800">
              <a:cs typeface="Calibri"/>
            </a:endParaRPr>
          </a:p>
          <a:p>
            <a:pPr lvl="1">
              <a:lnSpc>
                <a:spcPct val="150000"/>
              </a:lnSpc>
              <a:buChar char="•"/>
            </a:pPr>
            <a:r>
              <a:rPr lang="en-US" altLang="en-US">
                <a:cs typeface="Calibri"/>
              </a:rPr>
              <a:t>Permitting (typically GP-8, sometimes Environmental Assessment for waived activities)</a:t>
            </a:r>
          </a:p>
          <a:p>
            <a:pPr lvl="1">
              <a:lnSpc>
                <a:spcPct val="150000"/>
              </a:lnSpc>
              <a:buChar char="•"/>
            </a:pPr>
            <a:r>
              <a:rPr lang="en-US" altLang="en-US">
                <a:cs typeface="Calibri"/>
              </a:rPr>
              <a:t>Avoid and minimize, steel plates over culverts, temporary bridges, fiberglass or wood timber matting to reduce soil compaction</a:t>
            </a:r>
          </a:p>
        </p:txBody>
      </p:sp>
      <p:pic>
        <p:nvPicPr>
          <p:cNvPr id="4100" name="Picture 1">
            <a:extLst>
              <a:ext uri="{FF2B5EF4-FFF2-40B4-BE49-F238E27FC236}">
                <a16:creationId xmlns:a16="http://schemas.microsoft.com/office/drawing/2014/main" id="{9936ACBB-6DB1-A843-D620-8D20901512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4788" y="6019800"/>
            <a:ext cx="33861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245308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
            <a:extLst>
              <a:ext uri="{FF2B5EF4-FFF2-40B4-BE49-F238E27FC236}">
                <a16:creationId xmlns:a16="http://schemas.microsoft.com/office/drawing/2014/main" id="{031269FF-A28A-281F-A312-69ACE86A9014}"/>
              </a:ext>
            </a:extLst>
          </p:cNvPr>
          <p:cNvGrpSpPr>
            <a:grpSpLocks/>
          </p:cNvGrpSpPr>
          <p:nvPr/>
        </p:nvGrpSpPr>
        <p:grpSpPr bwMode="auto">
          <a:xfrm>
            <a:off x="288925" y="355600"/>
            <a:ext cx="8382000" cy="660400"/>
            <a:chOff x="288977" y="355144"/>
            <a:chExt cx="8382000" cy="661312"/>
          </a:xfrm>
        </p:grpSpPr>
        <p:pic>
          <p:nvPicPr>
            <p:cNvPr id="4101" name="Picture 5" descr="Aging banner">
              <a:extLst>
                <a:ext uri="{FF2B5EF4-FFF2-40B4-BE49-F238E27FC236}">
                  <a16:creationId xmlns:a16="http://schemas.microsoft.com/office/drawing/2014/main" id="{1D418CFC-6C8F-7D7D-670E-78AAB3F10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2">
              <a:extLst>
                <a:ext uri="{FF2B5EF4-FFF2-40B4-BE49-F238E27FC236}">
                  <a16:creationId xmlns:a16="http://schemas.microsoft.com/office/drawing/2014/main" id="{2E0D6131-588B-FDAA-D694-2467F6F0BBE0}"/>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4000">
                  <a:solidFill>
                    <a:schemeClr val="bg1"/>
                  </a:solidFill>
                </a:rPr>
                <a:t>Environmental Considerations </a:t>
              </a:r>
            </a:p>
          </p:txBody>
        </p:sp>
      </p:grpSp>
      <p:pic>
        <p:nvPicPr>
          <p:cNvPr id="4100" name="Picture 1">
            <a:extLst>
              <a:ext uri="{FF2B5EF4-FFF2-40B4-BE49-F238E27FC236}">
                <a16:creationId xmlns:a16="http://schemas.microsoft.com/office/drawing/2014/main" id="{9936ACBB-6DB1-A843-D620-8D20901512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4788" y="6019800"/>
            <a:ext cx="33861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Content Placeholder 1">
            <a:extLst>
              <a:ext uri="{FF2B5EF4-FFF2-40B4-BE49-F238E27FC236}">
                <a16:creationId xmlns:a16="http://schemas.microsoft.com/office/drawing/2014/main" id="{C883B71F-9D6F-FE8A-BC59-9B11C0DF5C21}"/>
              </a:ext>
            </a:extLst>
          </p:cNvPr>
          <p:cNvSpPr>
            <a:spLocks noGrp="1"/>
          </p:cNvSpPr>
          <p:nvPr>
            <p:ph idx="1"/>
          </p:nvPr>
        </p:nvSpPr>
        <p:spPr>
          <a:xfrm>
            <a:off x="628650" y="1253330"/>
            <a:ext cx="7886700" cy="4766469"/>
          </a:xfrm>
        </p:spPr>
        <p:txBody>
          <a:bodyPr>
            <a:normAutofit/>
          </a:bodyPr>
          <a:lstStyle/>
          <a:p>
            <a:pPr eaLnBrk="1" hangingPunct="1">
              <a:lnSpc>
                <a:spcPct val="150000"/>
              </a:lnSpc>
            </a:pPr>
            <a:r>
              <a:rPr lang="en-US" altLang="en-US" sz="2400"/>
              <a:t>Water Withdrawals</a:t>
            </a:r>
            <a:endParaRPr lang="en-US" altLang="en-US" sz="2400">
              <a:cs typeface="Calibri"/>
            </a:endParaRPr>
          </a:p>
          <a:p>
            <a:pPr lvl="1">
              <a:lnSpc>
                <a:spcPct val="150000"/>
              </a:lnSpc>
            </a:pPr>
            <a:r>
              <a:rPr lang="en-US" altLang="en-US" sz="2400">
                <a:cs typeface="Calibri"/>
              </a:rPr>
              <a:t>Prevent impingement &amp; entrainment</a:t>
            </a:r>
          </a:p>
          <a:p>
            <a:pPr marL="457200" lvl="1" indent="0">
              <a:lnSpc>
                <a:spcPct val="100000"/>
              </a:lnSpc>
              <a:spcBef>
                <a:spcPts val="0"/>
              </a:spcBef>
              <a:buNone/>
            </a:pPr>
            <a:br>
              <a:rPr lang="en-US" altLang="en-US" sz="1600">
                <a:cs typeface="Calibri"/>
              </a:rPr>
            </a:br>
            <a:endParaRPr lang="en-US" altLang="en-US" sz="1600">
              <a:cs typeface="Calibri"/>
            </a:endParaRPr>
          </a:p>
          <a:p>
            <a:pPr marL="457200" lvl="1" indent="0">
              <a:lnSpc>
                <a:spcPct val="100000"/>
              </a:lnSpc>
              <a:spcBef>
                <a:spcPts val="0"/>
              </a:spcBef>
              <a:buNone/>
            </a:pPr>
            <a:br>
              <a:rPr lang="en-US" altLang="en-US" sz="1600">
                <a:cs typeface="Calibri"/>
              </a:rPr>
            </a:br>
            <a:endParaRPr lang="en-US" altLang="en-US" sz="1600">
              <a:cs typeface="Calibri"/>
            </a:endParaRPr>
          </a:p>
          <a:p>
            <a:pPr marL="457200" lvl="1" indent="0">
              <a:lnSpc>
                <a:spcPct val="100000"/>
              </a:lnSpc>
              <a:spcBef>
                <a:spcPts val="0"/>
              </a:spcBef>
              <a:buNone/>
            </a:pPr>
            <a:endParaRPr lang="en-US" altLang="en-US" sz="1800">
              <a:cs typeface="Calibri"/>
            </a:endParaRPr>
          </a:p>
          <a:p>
            <a:pPr lvl="1">
              <a:lnSpc>
                <a:spcPct val="100000"/>
              </a:lnSpc>
              <a:spcBef>
                <a:spcPts val="0"/>
              </a:spcBef>
            </a:pPr>
            <a:r>
              <a:rPr lang="en-US" altLang="en-US" sz="2400">
                <a:cs typeface="Calibri"/>
              </a:rPr>
              <a:t>Prevent spread of aquatic invasive species</a:t>
            </a:r>
          </a:p>
          <a:p>
            <a:pPr lvl="2">
              <a:lnSpc>
                <a:spcPct val="150000"/>
              </a:lnSpc>
            </a:pPr>
            <a:r>
              <a:rPr lang="en-US" altLang="en-US" sz="1600">
                <a:cs typeface="Calibri"/>
              </a:rPr>
              <a:t>Resources: </a:t>
            </a:r>
            <a:r>
              <a:rPr lang="en-US" altLang="en-US" sz="1600">
                <a:cs typeface="Calibri"/>
                <a:hlinkClick r:id="rId5"/>
              </a:rPr>
              <a:t>PFBC</a:t>
            </a:r>
            <a:r>
              <a:rPr lang="en-US" altLang="en-US" sz="1600">
                <a:cs typeface="Calibri"/>
              </a:rPr>
              <a:t> and </a:t>
            </a:r>
            <a:r>
              <a:rPr lang="en-US" altLang="en-US" sz="1600">
                <a:cs typeface="Calibri"/>
                <a:hlinkClick r:id="rId6"/>
              </a:rPr>
              <a:t>StopAquaticHitchHikers.Org</a:t>
            </a:r>
            <a:endParaRPr lang="en-US" altLang="en-US" sz="1600">
              <a:cs typeface="Calibri"/>
            </a:endParaRPr>
          </a:p>
          <a:p>
            <a:pPr lvl="2">
              <a:lnSpc>
                <a:spcPct val="150000"/>
              </a:lnSpc>
            </a:pPr>
            <a:r>
              <a:rPr lang="en-US" altLang="en-US" sz="1600">
                <a:cs typeface="Calibri"/>
              </a:rPr>
              <a:t>Backflow preventer + Clean, Drain, Dry and/or Disinfect</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E1AD773-B54F-4DF8-9376-5F1864BE0E2E}"/>
                  </a:ext>
                </a:extLst>
              </p:cNvPr>
              <p:cNvSpPr txBox="1"/>
              <p:nvPr/>
            </p:nvSpPr>
            <p:spPr>
              <a:xfrm>
                <a:off x="3111931" y="2528959"/>
                <a:ext cx="5143357" cy="1282146"/>
              </a:xfrm>
              <a:prstGeom prst="rect">
                <a:avLst/>
              </a:prstGeom>
              <a:noFill/>
            </p:spPr>
            <p:txBody>
              <a:bodyPr wrap="square" rtlCol="0">
                <a:spAutoFit/>
              </a:bodyPr>
              <a:lstStyle/>
              <a:p>
                <a:pPr marL="285750" indent="-285750">
                  <a:buFont typeface="Arial" panose="020B0604020202020204" pitchFamily="34" charset="0"/>
                  <a:buChar char="•"/>
                </a:pPr>
                <a:r>
                  <a:rPr lang="en-US" sz="1600"/>
                  <a:t>Through-screen velocity ≤ </a:t>
                </a:r>
                <a14:m>
                  <m:oMath xmlns:m="http://schemas.openxmlformats.org/officeDocument/2006/math">
                    <m:f>
                      <m:fPr>
                        <m:ctrlPr>
                          <a:rPr lang="en-US" sz="160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2</m:t>
                        </m:r>
                      </m:den>
                    </m:f>
                    <m:r>
                      <a:rPr lang="en-US" sz="1600" b="0" i="1" smtClean="0">
                        <a:latin typeface="Cambria Math" panose="02040503050406030204" pitchFamily="18" charset="0"/>
                      </a:rPr>
                      <m:t> </m:t>
                    </m:r>
                  </m:oMath>
                </a14:m>
                <a:r>
                  <a:rPr lang="en-US" sz="1600"/>
                  <a:t>ft/sec</a:t>
                </a:r>
              </a:p>
              <a:p>
                <a:pPr marL="285750" indent="-285750">
                  <a:buFont typeface="Arial" panose="020B0604020202020204" pitchFamily="34" charset="0"/>
                  <a:buChar char="•"/>
                </a:pPr>
                <a:r>
                  <a:rPr lang="en-US" sz="1600"/>
                  <a:t>Mesh size ≤ </a:t>
                </a:r>
                <a14:m>
                  <m:oMath xmlns:m="http://schemas.openxmlformats.org/officeDocument/2006/math">
                    <m:f>
                      <m:fPr>
                        <m:ctrlPr>
                          <a:rPr lang="en-US" sz="1600" i="1" smtClean="0">
                            <a:latin typeface="Cambria Math" panose="02040503050406030204" pitchFamily="18" charset="0"/>
                          </a:rPr>
                        </m:ctrlPr>
                      </m:fPr>
                      <m:num>
                        <m:r>
                          <a:rPr lang="en-US" sz="1600" b="0" i="1" smtClean="0">
                            <a:latin typeface="Cambria Math" panose="02040503050406030204" pitchFamily="18" charset="0"/>
                          </a:rPr>
                          <m:t>3</m:t>
                        </m:r>
                      </m:num>
                      <m:den>
                        <m:r>
                          <a:rPr lang="en-US" sz="1600" b="0" i="1" smtClean="0">
                            <a:latin typeface="Cambria Math" panose="02040503050406030204" pitchFamily="18" charset="0"/>
                          </a:rPr>
                          <m:t>16</m:t>
                        </m:r>
                      </m:den>
                    </m:f>
                    <m:r>
                      <m:rPr>
                        <m:sty m:val="p"/>
                      </m:rPr>
                      <a:rPr lang="en-US" sz="1600" b="0" i="0" smtClean="0">
                        <a:latin typeface="Cambria Math" panose="02040503050406030204" pitchFamily="18" charset="0"/>
                      </a:rPr>
                      <m:t>in</m:t>
                    </m:r>
                    <m:r>
                      <a:rPr lang="en-US" sz="1600" b="0" i="0" smtClean="0">
                        <a:latin typeface="Cambria Math" panose="02040503050406030204" pitchFamily="18" charset="0"/>
                      </a:rPr>
                      <m:t>.</m:t>
                    </m:r>
                  </m:oMath>
                </a14:m>
                <a:r>
                  <a:rPr lang="en-US" sz="1600"/>
                  <a:t> (floating) ≤ </a:t>
                </a:r>
                <a14:m>
                  <m:oMath xmlns:m="http://schemas.openxmlformats.org/officeDocument/2006/math">
                    <m:f>
                      <m:fPr>
                        <m:ctrlPr>
                          <a:rPr lang="en-US" sz="160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10</m:t>
                        </m:r>
                      </m:den>
                    </m:f>
                    <m:r>
                      <a:rPr lang="en-US" sz="1600" b="0" i="0" smtClean="0">
                        <a:latin typeface="Cambria Math" panose="02040503050406030204" pitchFamily="18" charset="0"/>
                      </a:rPr>
                      <m:t> </m:t>
                    </m:r>
                    <m:r>
                      <m:rPr>
                        <m:sty m:val="p"/>
                      </m:rPr>
                      <a:rPr lang="en-US" sz="1600" b="0" i="0" smtClean="0">
                        <a:latin typeface="Cambria Math" panose="02040503050406030204" pitchFamily="18" charset="0"/>
                      </a:rPr>
                      <m:t>in</m:t>
                    </m:r>
                    <m:r>
                      <a:rPr lang="en-US" sz="1600" b="0" i="0" smtClean="0">
                        <a:latin typeface="Cambria Math" panose="02040503050406030204" pitchFamily="18" charset="0"/>
                      </a:rPr>
                      <m:t>.</m:t>
                    </m:r>
                  </m:oMath>
                </a14:m>
                <a:r>
                  <a:rPr lang="en-US" sz="1600"/>
                  <a:t> (submerged)</a:t>
                </a:r>
              </a:p>
              <a:p>
                <a:pPr marL="285750" indent="-285750">
                  <a:buFont typeface="Arial" panose="020B0604020202020204" pitchFamily="34" charset="0"/>
                  <a:buChar char="•"/>
                </a:pPr>
                <a:r>
                  <a:rPr lang="en-US" sz="1600"/>
                  <a:t>Recommend place inside coarse “trash rack” for debris</a:t>
                </a:r>
              </a:p>
              <a:p>
                <a:pPr marL="285750" indent="-285750">
                  <a:buFont typeface="Arial" panose="020B0604020202020204" pitchFamily="34" charset="0"/>
                  <a:buChar char="•"/>
                </a:pPr>
                <a:r>
                  <a:rPr lang="en-US" sz="1600"/>
                  <a:t>Clear leaves and debris regularly </a:t>
                </a:r>
              </a:p>
            </p:txBody>
          </p:sp>
        </mc:Choice>
        <mc:Fallback xmlns="">
          <p:sp>
            <p:nvSpPr>
              <p:cNvPr id="16" name="TextBox 15">
                <a:extLst>
                  <a:ext uri="{FF2B5EF4-FFF2-40B4-BE49-F238E27FC236}">
                    <a16:creationId xmlns:a16="http://schemas.microsoft.com/office/drawing/2014/main" id="{7E1AD773-B54F-4DF8-9376-5F1864BE0E2E}"/>
                  </a:ext>
                </a:extLst>
              </p:cNvPr>
              <p:cNvSpPr txBox="1">
                <a:spLocks noRot="1" noChangeAspect="1" noMove="1" noResize="1" noEditPoints="1" noAdjustHandles="1" noChangeArrowheads="1" noChangeShapeType="1" noTextEdit="1"/>
              </p:cNvSpPr>
              <p:nvPr/>
            </p:nvSpPr>
            <p:spPr>
              <a:xfrm>
                <a:off x="3111931" y="2528959"/>
                <a:ext cx="5143357" cy="1282146"/>
              </a:xfrm>
              <a:prstGeom prst="rect">
                <a:avLst/>
              </a:prstGeom>
              <a:blipFill>
                <a:blip r:embed="rId7"/>
                <a:stretch>
                  <a:fillRect l="-474" b="-5714"/>
                </a:stretch>
              </a:blipFill>
            </p:spPr>
            <p:txBody>
              <a:bodyPr/>
              <a:lstStyle/>
              <a:p>
                <a:r>
                  <a:rPr lang="en-US">
                    <a:noFill/>
                  </a:rPr>
                  <a:t> </a:t>
                </a:r>
              </a:p>
            </p:txBody>
          </p:sp>
        </mc:Fallback>
      </mc:AlternateContent>
      <p:grpSp>
        <p:nvGrpSpPr>
          <p:cNvPr id="30" name="Group 29">
            <a:extLst>
              <a:ext uri="{FF2B5EF4-FFF2-40B4-BE49-F238E27FC236}">
                <a16:creationId xmlns:a16="http://schemas.microsoft.com/office/drawing/2014/main" id="{B0208CBF-1558-4912-D185-D8B98971604A}"/>
              </a:ext>
            </a:extLst>
          </p:cNvPr>
          <p:cNvGrpSpPr/>
          <p:nvPr/>
        </p:nvGrpSpPr>
        <p:grpSpPr>
          <a:xfrm>
            <a:off x="770267" y="2666168"/>
            <a:ext cx="2288816" cy="685745"/>
            <a:chOff x="628949" y="2568631"/>
            <a:chExt cx="2730170" cy="714896"/>
          </a:xfrm>
        </p:grpSpPr>
        <p:grpSp>
          <p:nvGrpSpPr>
            <p:cNvPr id="15" name="Group 14">
              <a:extLst>
                <a:ext uri="{FF2B5EF4-FFF2-40B4-BE49-F238E27FC236}">
                  <a16:creationId xmlns:a16="http://schemas.microsoft.com/office/drawing/2014/main" id="{BB3B55A1-B4E5-6902-1850-F60810DF6428}"/>
                </a:ext>
              </a:extLst>
            </p:cNvPr>
            <p:cNvGrpSpPr/>
            <p:nvPr/>
          </p:nvGrpSpPr>
          <p:grpSpPr>
            <a:xfrm>
              <a:off x="628949" y="2568631"/>
              <a:ext cx="2285796" cy="714896"/>
              <a:chOff x="911582" y="2568631"/>
              <a:chExt cx="2285796" cy="714896"/>
            </a:xfrm>
          </p:grpSpPr>
          <p:sp>
            <p:nvSpPr>
              <p:cNvPr id="5" name="Flowchart: Direct Access Storage 4">
                <a:extLst>
                  <a:ext uri="{FF2B5EF4-FFF2-40B4-BE49-F238E27FC236}">
                    <a16:creationId xmlns:a16="http://schemas.microsoft.com/office/drawing/2014/main" id="{0516DF2E-FA47-71D3-90D1-FDFDF674AE08}"/>
                  </a:ext>
                </a:extLst>
              </p:cNvPr>
              <p:cNvSpPr/>
              <p:nvPr/>
            </p:nvSpPr>
            <p:spPr>
              <a:xfrm>
                <a:off x="911582" y="2568631"/>
                <a:ext cx="1445082" cy="714895"/>
              </a:xfrm>
              <a:prstGeom prst="flowChartMagneticDrum">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t>Flex Hose</a:t>
                </a:r>
              </a:p>
            </p:txBody>
          </p:sp>
          <p:sp>
            <p:nvSpPr>
              <p:cNvPr id="3" name="Flowchart: Direct Access Storage 2">
                <a:extLst>
                  <a:ext uri="{FF2B5EF4-FFF2-40B4-BE49-F238E27FC236}">
                    <a16:creationId xmlns:a16="http://schemas.microsoft.com/office/drawing/2014/main" id="{4D05A920-B4F9-C0AB-601A-D9A6B966DDBD}"/>
                  </a:ext>
                </a:extLst>
              </p:cNvPr>
              <p:cNvSpPr/>
              <p:nvPr/>
            </p:nvSpPr>
            <p:spPr>
              <a:xfrm>
                <a:off x="1895302" y="2568632"/>
                <a:ext cx="1296785" cy="714895"/>
              </a:xfrm>
              <a:prstGeom prst="flowChartMagneticDrum">
                <a:avLst/>
              </a:prstGeom>
              <a:pattFill prst="lgGrid">
                <a:fgClr>
                  <a:schemeClr val="tx1"/>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F1E02392-6520-06D5-B5E2-92E3F08EACAE}"/>
                  </a:ext>
                </a:extLst>
              </p:cNvPr>
              <p:cNvSpPr/>
              <p:nvPr/>
            </p:nvSpPr>
            <p:spPr>
              <a:xfrm>
                <a:off x="2734888" y="2568631"/>
                <a:ext cx="457200" cy="714895"/>
              </a:xfrm>
              <a:prstGeom prst="ellipse">
                <a:avLst/>
              </a:prstGeom>
              <a:pattFill prst="openDmnd">
                <a:fgClr>
                  <a:schemeClr val="tx1"/>
                </a:fgClr>
                <a:bgClr>
                  <a:schemeClr val="bg1"/>
                </a:bgClr>
              </a:patt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Fish with solid fill">
                <a:extLst>
                  <a:ext uri="{FF2B5EF4-FFF2-40B4-BE49-F238E27FC236}">
                    <a16:creationId xmlns:a16="http://schemas.microsoft.com/office/drawing/2014/main" id="{EC4E4DBC-5839-49BA-CD57-0B2AA667F41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8732349">
                <a:off x="2845904" y="2859555"/>
                <a:ext cx="351474" cy="351474"/>
              </a:xfrm>
              <a:prstGeom prst="rect">
                <a:avLst/>
              </a:prstGeom>
            </p:spPr>
          </p:pic>
          <p:pic>
            <p:nvPicPr>
              <p:cNvPr id="8" name="Graphic 7" descr="Fish with solid fill">
                <a:extLst>
                  <a:ext uri="{FF2B5EF4-FFF2-40B4-BE49-F238E27FC236}">
                    <a16:creationId xmlns:a16="http://schemas.microsoft.com/office/drawing/2014/main" id="{D55589E7-F860-BA60-4C45-C199DE99CF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712016">
                <a:off x="2100846" y="2643806"/>
                <a:ext cx="351474" cy="351474"/>
              </a:xfrm>
              <a:prstGeom prst="rect">
                <a:avLst/>
              </a:prstGeom>
            </p:spPr>
          </p:pic>
          <p:pic>
            <p:nvPicPr>
              <p:cNvPr id="9" name="Graphic 8" descr="Fish with solid fill">
                <a:extLst>
                  <a:ext uri="{FF2B5EF4-FFF2-40B4-BE49-F238E27FC236}">
                    <a16:creationId xmlns:a16="http://schemas.microsoft.com/office/drawing/2014/main" id="{FEB83120-A562-9930-44BF-1FE3A0FFF46F}"/>
                  </a:ext>
                </a:extLst>
              </p:cNvPr>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t="-1" r="59107" b="-5043"/>
              <a:stretch/>
            </p:blipFill>
            <p:spPr>
              <a:xfrm flipH="1">
                <a:off x="2834679" y="2709948"/>
                <a:ext cx="145721" cy="305705"/>
              </a:xfrm>
              <a:prstGeom prst="rect">
                <a:avLst/>
              </a:prstGeom>
            </p:spPr>
          </p:pic>
          <p:pic>
            <p:nvPicPr>
              <p:cNvPr id="14" name="Graphic 13" descr="Fish with solid fill">
                <a:extLst>
                  <a:ext uri="{FF2B5EF4-FFF2-40B4-BE49-F238E27FC236}">
                    <a16:creationId xmlns:a16="http://schemas.microsoft.com/office/drawing/2014/main" id="{E37E1596-A42F-35BA-3DE8-EF23BEAAAD30}"/>
                  </a:ext>
                </a:extLst>
              </p:cNvPr>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t="-1" r="59107" b="-5043"/>
              <a:stretch/>
            </p:blipFill>
            <p:spPr>
              <a:xfrm rot="16200000" flipH="1">
                <a:off x="2445392" y="2542246"/>
                <a:ext cx="147894" cy="310266"/>
              </a:xfrm>
              <a:prstGeom prst="rect">
                <a:avLst/>
              </a:prstGeom>
            </p:spPr>
          </p:pic>
        </p:grpSp>
        <p:pic>
          <p:nvPicPr>
            <p:cNvPr id="29" name="Graphic 28" descr="Fish with solid fill">
              <a:extLst>
                <a:ext uri="{FF2B5EF4-FFF2-40B4-BE49-F238E27FC236}">
                  <a16:creationId xmlns:a16="http://schemas.microsoft.com/office/drawing/2014/main" id="{BE300184-6292-4913-4553-9674CCC41407}"/>
                </a:ext>
              </a:extLst>
            </p:cNvPr>
            <p:cNvPicPr>
              <a:picLocks noChangeAspect="1"/>
            </p:cNvPicPr>
            <p:nvPr/>
          </p:nvPicPr>
          <p:blipFill rotWithShape="1">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28044" t="-5754" b="-1"/>
            <a:stretch/>
          </p:blipFill>
          <p:spPr>
            <a:xfrm rot="18949015">
              <a:off x="1621320" y="2922357"/>
              <a:ext cx="198290" cy="291431"/>
            </a:xfrm>
            <a:prstGeom prst="rect">
              <a:avLst/>
            </a:prstGeom>
          </p:spPr>
        </p:pic>
        <p:sp>
          <p:nvSpPr>
            <p:cNvPr id="20" name="Arrow: Right 19">
              <a:extLst>
                <a:ext uri="{FF2B5EF4-FFF2-40B4-BE49-F238E27FC236}">
                  <a16:creationId xmlns:a16="http://schemas.microsoft.com/office/drawing/2014/main" id="{A7E24E68-C75E-E42C-64BE-211D3E6BA67E}"/>
                </a:ext>
              </a:extLst>
            </p:cNvPr>
            <p:cNvSpPr/>
            <p:nvPr/>
          </p:nvSpPr>
          <p:spPr>
            <a:xfrm flipH="1">
              <a:off x="2990214" y="2833694"/>
              <a:ext cx="368905" cy="22349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a:extLst>
              <a:ext uri="{FF2B5EF4-FFF2-40B4-BE49-F238E27FC236}">
                <a16:creationId xmlns:a16="http://schemas.microsoft.com/office/drawing/2014/main" id="{E1F3105A-CD06-3371-E65C-9E85300C8485}"/>
              </a:ext>
            </a:extLst>
          </p:cNvPr>
          <p:cNvPicPr>
            <a:picLocks noChangeAspect="1"/>
          </p:cNvPicPr>
          <p:nvPr/>
        </p:nvPicPr>
        <p:blipFill rotWithShape="1">
          <a:blip r:embed="rId14"/>
          <a:srcRect t="24292"/>
          <a:stretch/>
        </p:blipFill>
        <p:spPr>
          <a:xfrm>
            <a:off x="1742556" y="5172385"/>
            <a:ext cx="3386137" cy="626093"/>
          </a:xfrm>
          <a:prstGeom prst="rect">
            <a:avLst/>
          </a:prstGeom>
        </p:spPr>
      </p:pic>
      <p:sp>
        <p:nvSpPr>
          <p:cNvPr id="27" name="TextBox 26">
            <a:extLst>
              <a:ext uri="{FF2B5EF4-FFF2-40B4-BE49-F238E27FC236}">
                <a16:creationId xmlns:a16="http://schemas.microsoft.com/office/drawing/2014/main" id="{2249EFC5-93B8-EE73-515D-C5380876DD99}"/>
              </a:ext>
            </a:extLst>
          </p:cNvPr>
          <p:cNvSpPr txBox="1"/>
          <p:nvPr/>
        </p:nvSpPr>
        <p:spPr>
          <a:xfrm>
            <a:off x="1738581" y="5802929"/>
            <a:ext cx="3374146" cy="461665"/>
          </a:xfrm>
          <a:prstGeom prst="rect">
            <a:avLst/>
          </a:prstGeom>
          <a:noFill/>
        </p:spPr>
        <p:txBody>
          <a:bodyPr wrap="square" rtlCol="0">
            <a:spAutoFit/>
          </a:bodyPr>
          <a:lstStyle/>
          <a:p>
            <a:r>
              <a:rPr lang="en-US" sz="1400"/>
              <a:t>Ball check valve example (one-way flow)</a:t>
            </a:r>
          </a:p>
          <a:p>
            <a:r>
              <a:rPr lang="en-US" sz="1000"/>
              <a:t>Image credit: Tameson.com</a:t>
            </a:r>
          </a:p>
        </p:txBody>
      </p:sp>
      <p:pic>
        <p:nvPicPr>
          <p:cNvPr id="1026" name="Picture 2" descr="Intake Screens — Federal Screen Products Inc.">
            <a:extLst>
              <a:ext uri="{FF2B5EF4-FFF2-40B4-BE49-F238E27FC236}">
                <a16:creationId xmlns:a16="http://schemas.microsoft.com/office/drawing/2014/main" id="{75087174-981A-F691-FA44-149FE2A32F51}"/>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14349" t="5274" r="15416" b="8066"/>
          <a:stretch/>
        </p:blipFill>
        <p:spPr bwMode="auto">
          <a:xfrm>
            <a:off x="6774874" y="1156391"/>
            <a:ext cx="1896052" cy="1559656"/>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497A8B43-EBDF-7045-FF42-15574B7A79EB}"/>
              </a:ext>
            </a:extLst>
          </p:cNvPr>
          <p:cNvSpPr txBox="1"/>
          <p:nvPr/>
        </p:nvSpPr>
        <p:spPr>
          <a:xfrm>
            <a:off x="5642236" y="1040973"/>
            <a:ext cx="2387859" cy="469359"/>
          </a:xfrm>
          <a:prstGeom prst="rect">
            <a:avLst/>
          </a:prstGeom>
          <a:noFill/>
        </p:spPr>
        <p:txBody>
          <a:bodyPr wrap="square" rtlCol="0">
            <a:spAutoFit/>
          </a:bodyPr>
          <a:lstStyle/>
          <a:p>
            <a:r>
              <a:rPr lang="en-US" sz="1400"/>
              <a:t>Example intake screen</a:t>
            </a:r>
          </a:p>
          <a:p>
            <a:r>
              <a:rPr lang="en-US" sz="1000"/>
              <a:t>Image credit: Federal Screen Products, Inc.</a:t>
            </a:r>
          </a:p>
        </p:txBody>
      </p:sp>
      <p:sp>
        <p:nvSpPr>
          <p:cNvPr id="4096" name="TextBox 4095">
            <a:extLst>
              <a:ext uri="{FF2B5EF4-FFF2-40B4-BE49-F238E27FC236}">
                <a16:creationId xmlns:a16="http://schemas.microsoft.com/office/drawing/2014/main" id="{79F482EB-A87C-634C-92A3-9BAA226C3ADB}"/>
              </a:ext>
            </a:extLst>
          </p:cNvPr>
          <p:cNvSpPr txBox="1"/>
          <p:nvPr/>
        </p:nvSpPr>
        <p:spPr>
          <a:xfrm>
            <a:off x="886344" y="5374873"/>
            <a:ext cx="856212" cy="276999"/>
          </a:xfrm>
          <a:prstGeom prst="rect">
            <a:avLst/>
          </a:prstGeom>
          <a:noFill/>
        </p:spPr>
        <p:txBody>
          <a:bodyPr wrap="square" rtlCol="0">
            <a:spAutoFit/>
          </a:bodyPr>
          <a:lstStyle/>
          <a:p>
            <a:r>
              <a:rPr lang="en-US" sz="1200"/>
              <a:t>Intake side</a:t>
            </a:r>
          </a:p>
        </p:txBody>
      </p:sp>
      <p:sp>
        <p:nvSpPr>
          <p:cNvPr id="4097" name="TextBox 4096">
            <a:extLst>
              <a:ext uri="{FF2B5EF4-FFF2-40B4-BE49-F238E27FC236}">
                <a16:creationId xmlns:a16="http://schemas.microsoft.com/office/drawing/2014/main" id="{04738BC8-3CE7-D422-D819-5FD847BF13EA}"/>
              </a:ext>
            </a:extLst>
          </p:cNvPr>
          <p:cNvSpPr txBox="1"/>
          <p:nvPr/>
        </p:nvSpPr>
        <p:spPr>
          <a:xfrm>
            <a:off x="5143541" y="5374874"/>
            <a:ext cx="1224008" cy="276999"/>
          </a:xfrm>
          <a:prstGeom prst="rect">
            <a:avLst/>
          </a:prstGeom>
          <a:noFill/>
        </p:spPr>
        <p:txBody>
          <a:bodyPr wrap="square" rtlCol="0">
            <a:spAutoFit/>
          </a:bodyPr>
          <a:lstStyle/>
          <a:p>
            <a:r>
              <a:rPr lang="en-US" sz="1200"/>
              <a:t>Pump/Tank side</a:t>
            </a:r>
          </a:p>
        </p:txBody>
      </p:sp>
      <p:sp>
        <p:nvSpPr>
          <p:cNvPr id="4103" name="TextBox 4102">
            <a:extLst>
              <a:ext uri="{FF2B5EF4-FFF2-40B4-BE49-F238E27FC236}">
                <a16:creationId xmlns:a16="http://schemas.microsoft.com/office/drawing/2014/main" id="{265FD1A6-5F76-C565-A0C4-95C83FAD41ED}"/>
              </a:ext>
            </a:extLst>
          </p:cNvPr>
          <p:cNvSpPr txBox="1"/>
          <p:nvPr/>
        </p:nvSpPr>
        <p:spPr>
          <a:xfrm>
            <a:off x="2221244" y="4933889"/>
            <a:ext cx="856212" cy="276999"/>
          </a:xfrm>
          <a:prstGeom prst="rect">
            <a:avLst/>
          </a:prstGeom>
          <a:noFill/>
        </p:spPr>
        <p:txBody>
          <a:bodyPr wrap="square" rtlCol="0">
            <a:spAutoFit/>
          </a:bodyPr>
          <a:lstStyle/>
          <a:p>
            <a:r>
              <a:rPr lang="en-US" sz="1200"/>
              <a:t>Pumping</a:t>
            </a:r>
          </a:p>
        </p:txBody>
      </p:sp>
      <p:sp>
        <p:nvSpPr>
          <p:cNvPr id="4104" name="TextBox 4103">
            <a:extLst>
              <a:ext uri="{FF2B5EF4-FFF2-40B4-BE49-F238E27FC236}">
                <a16:creationId xmlns:a16="http://schemas.microsoft.com/office/drawing/2014/main" id="{779EB77A-6ED2-8C85-F55F-AEA4026BEB76}"/>
              </a:ext>
            </a:extLst>
          </p:cNvPr>
          <p:cNvSpPr txBox="1"/>
          <p:nvPr/>
        </p:nvSpPr>
        <p:spPr>
          <a:xfrm>
            <a:off x="3851799" y="4937180"/>
            <a:ext cx="856212" cy="276999"/>
          </a:xfrm>
          <a:prstGeom prst="rect">
            <a:avLst/>
          </a:prstGeom>
          <a:noFill/>
        </p:spPr>
        <p:txBody>
          <a:bodyPr wrap="square" rtlCol="0">
            <a:spAutoFit/>
          </a:bodyPr>
          <a:lstStyle/>
          <a:p>
            <a:r>
              <a:rPr lang="en-US" sz="1200"/>
              <a:t>Pump Off</a:t>
            </a:r>
          </a:p>
        </p:txBody>
      </p:sp>
    </p:spTree>
    <p:extLst>
      <p:ext uri="{BB962C8B-B14F-4D97-AF65-F5344CB8AC3E}">
        <p14:creationId xmlns:p14="http://schemas.microsoft.com/office/powerpoint/2010/main" val="357947159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
            <a:extLst>
              <a:ext uri="{FF2B5EF4-FFF2-40B4-BE49-F238E27FC236}">
                <a16:creationId xmlns:a16="http://schemas.microsoft.com/office/drawing/2014/main" id="{031269FF-A28A-281F-A312-69ACE86A9014}"/>
              </a:ext>
            </a:extLst>
          </p:cNvPr>
          <p:cNvGrpSpPr>
            <a:grpSpLocks/>
          </p:cNvGrpSpPr>
          <p:nvPr/>
        </p:nvGrpSpPr>
        <p:grpSpPr bwMode="auto">
          <a:xfrm>
            <a:off x="288925" y="355600"/>
            <a:ext cx="8382000" cy="660400"/>
            <a:chOff x="288977" y="355144"/>
            <a:chExt cx="8382000" cy="661312"/>
          </a:xfrm>
        </p:grpSpPr>
        <p:pic>
          <p:nvPicPr>
            <p:cNvPr id="4101" name="Picture 5" descr="Aging banner">
              <a:extLst>
                <a:ext uri="{FF2B5EF4-FFF2-40B4-BE49-F238E27FC236}">
                  <a16:creationId xmlns:a16="http://schemas.microsoft.com/office/drawing/2014/main" id="{1D418CFC-6C8F-7D7D-670E-78AAB3F10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2">
              <a:extLst>
                <a:ext uri="{FF2B5EF4-FFF2-40B4-BE49-F238E27FC236}">
                  <a16:creationId xmlns:a16="http://schemas.microsoft.com/office/drawing/2014/main" id="{2E0D6131-588B-FDAA-D694-2467F6F0BBE0}"/>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4000">
                  <a:solidFill>
                    <a:schemeClr val="bg1"/>
                  </a:solidFill>
                </a:rPr>
                <a:t>Environmental Considerations </a:t>
              </a:r>
            </a:p>
          </p:txBody>
        </p:sp>
      </p:grpSp>
      <p:sp>
        <p:nvSpPr>
          <p:cNvPr id="4099" name="Content Placeholder 1">
            <a:extLst>
              <a:ext uri="{FF2B5EF4-FFF2-40B4-BE49-F238E27FC236}">
                <a16:creationId xmlns:a16="http://schemas.microsoft.com/office/drawing/2014/main" id="{C883B71F-9D6F-FE8A-BC59-9B11C0DF5C21}"/>
              </a:ext>
            </a:extLst>
          </p:cNvPr>
          <p:cNvSpPr>
            <a:spLocks noGrp="1"/>
          </p:cNvSpPr>
          <p:nvPr>
            <p:ph idx="1"/>
          </p:nvPr>
        </p:nvSpPr>
        <p:spPr>
          <a:xfrm>
            <a:off x="628650" y="1253330"/>
            <a:ext cx="7886700" cy="4766469"/>
          </a:xfrm>
        </p:spPr>
        <p:txBody>
          <a:bodyPr>
            <a:noAutofit/>
          </a:bodyPr>
          <a:lstStyle/>
          <a:p>
            <a:pPr eaLnBrk="1" hangingPunct="1">
              <a:lnSpc>
                <a:spcPct val="150000"/>
              </a:lnSpc>
            </a:pPr>
            <a:r>
              <a:rPr lang="en-US" altLang="en-US" sz="2400">
                <a:cs typeface="Calibri"/>
              </a:rPr>
              <a:t>Control and disposal</a:t>
            </a:r>
          </a:p>
          <a:p>
            <a:pPr lvl="1">
              <a:lnSpc>
                <a:spcPct val="150000"/>
              </a:lnSpc>
            </a:pPr>
            <a:r>
              <a:rPr lang="en-US" altLang="en-US" sz="2400">
                <a:cs typeface="Calibri"/>
              </a:rPr>
              <a:t>Fluids: brine, chemicals, drilling mud, water</a:t>
            </a:r>
          </a:p>
          <a:p>
            <a:pPr lvl="1">
              <a:lnSpc>
                <a:spcPct val="150000"/>
              </a:lnSpc>
            </a:pPr>
            <a:r>
              <a:rPr lang="en-US" altLang="en-US" sz="2400">
                <a:cs typeface="Calibri"/>
              </a:rPr>
              <a:t>Reuse water when possible</a:t>
            </a:r>
          </a:p>
          <a:p>
            <a:pPr lvl="1">
              <a:lnSpc>
                <a:spcPct val="150000"/>
              </a:lnSpc>
            </a:pPr>
            <a:r>
              <a:rPr lang="en-US" altLang="en-US" sz="2400">
                <a:cs typeface="Calibri"/>
              </a:rPr>
              <a:t>Contaminated soils - dispose at a certified facility</a:t>
            </a:r>
          </a:p>
          <a:p>
            <a:pPr lvl="1">
              <a:lnSpc>
                <a:spcPct val="150000"/>
              </a:lnSpc>
            </a:pPr>
            <a:r>
              <a:rPr lang="en-US" altLang="en-US" sz="2400">
                <a:cs typeface="Calibri"/>
              </a:rPr>
              <a:t>Trash, well remnants, tanks, pipes, etc. </a:t>
            </a:r>
          </a:p>
          <a:p>
            <a:pPr lvl="2">
              <a:lnSpc>
                <a:spcPct val="150000"/>
              </a:lnSpc>
            </a:pPr>
            <a:r>
              <a:rPr lang="en-US" altLang="en-US">
                <a:cs typeface="Calibri"/>
              </a:rPr>
              <a:t>Recycle when possible</a:t>
            </a:r>
          </a:p>
          <a:p>
            <a:pPr lvl="2">
              <a:lnSpc>
                <a:spcPct val="150000"/>
              </a:lnSpc>
            </a:pPr>
            <a:r>
              <a:rPr lang="en-US" altLang="en-US">
                <a:cs typeface="Calibri"/>
              </a:rPr>
              <a:t>Historic properties – DEP will consult PHMC</a:t>
            </a:r>
          </a:p>
        </p:txBody>
      </p:sp>
      <p:pic>
        <p:nvPicPr>
          <p:cNvPr id="4100" name="Picture 1">
            <a:extLst>
              <a:ext uri="{FF2B5EF4-FFF2-40B4-BE49-F238E27FC236}">
                <a16:creationId xmlns:a16="http://schemas.microsoft.com/office/drawing/2014/main" id="{9936ACBB-6DB1-A843-D620-8D20901512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4788" y="6019800"/>
            <a:ext cx="33861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798096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
            <a:extLst>
              <a:ext uri="{FF2B5EF4-FFF2-40B4-BE49-F238E27FC236}">
                <a16:creationId xmlns:a16="http://schemas.microsoft.com/office/drawing/2014/main" id="{031269FF-A28A-281F-A312-69ACE86A9014}"/>
              </a:ext>
            </a:extLst>
          </p:cNvPr>
          <p:cNvGrpSpPr>
            <a:grpSpLocks/>
          </p:cNvGrpSpPr>
          <p:nvPr/>
        </p:nvGrpSpPr>
        <p:grpSpPr bwMode="auto">
          <a:xfrm>
            <a:off x="288925" y="355600"/>
            <a:ext cx="8382000" cy="660400"/>
            <a:chOff x="288977" y="355144"/>
            <a:chExt cx="8382000" cy="661312"/>
          </a:xfrm>
        </p:grpSpPr>
        <p:pic>
          <p:nvPicPr>
            <p:cNvPr id="4101" name="Picture 5" descr="Aging banner">
              <a:extLst>
                <a:ext uri="{FF2B5EF4-FFF2-40B4-BE49-F238E27FC236}">
                  <a16:creationId xmlns:a16="http://schemas.microsoft.com/office/drawing/2014/main" id="{1D418CFC-6C8F-7D7D-670E-78AAB3F10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2">
              <a:extLst>
                <a:ext uri="{FF2B5EF4-FFF2-40B4-BE49-F238E27FC236}">
                  <a16:creationId xmlns:a16="http://schemas.microsoft.com/office/drawing/2014/main" id="{2E0D6131-588B-FDAA-D694-2467F6F0BBE0}"/>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4000">
                  <a:solidFill>
                    <a:schemeClr val="bg1"/>
                  </a:solidFill>
                </a:rPr>
                <a:t>Orphan Well Plugging Grant </a:t>
              </a:r>
            </a:p>
          </p:txBody>
        </p:sp>
      </p:grpSp>
      <p:sp>
        <p:nvSpPr>
          <p:cNvPr id="4099" name="Content Placeholder 1">
            <a:extLst>
              <a:ext uri="{FF2B5EF4-FFF2-40B4-BE49-F238E27FC236}">
                <a16:creationId xmlns:a16="http://schemas.microsoft.com/office/drawing/2014/main" id="{C883B71F-9D6F-FE8A-BC59-9B11C0DF5C21}"/>
              </a:ext>
            </a:extLst>
          </p:cNvPr>
          <p:cNvSpPr>
            <a:spLocks noGrp="1"/>
          </p:cNvSpPr>
          <p:nvPr>
            <p:ph idx="1"/>
          </p:nvPr>
        </p:nvSpPr>
        <p:spPr/>
        <p:txBody>
          <a:bodyPr/>
          <a:lstStyle/>
          <a:p>
            <a:pPr eaLnBrk="1" hangingPunct="1">
              <a:lnSpc>
                <a:spcPct val="150000"/>
              </a:lnSpc>
            </a:pPr>
            <a:r>
              <a:rPr lang="en-US" altLang="en-US"/>
              <a:t>Optional Checklist</a:t>
            </a:r>
          </a:p>
          <a:p>
            <a:pPr lvl="1" eaLnBrk="1" hangingPunct="1">
              <a:lnSpc>
                <a:spcPct val="150000"/>
              </a:lnSpc>
            </a:pPr>
            <a:r>
              <a:rPr lang="en-US" altLang="en-US"/>
              <a:t>Pre-application</a:t>
            </a:r>
          </a:p>
          <a:p>
            <a:pPr lvl="1" eaLnBrk="1" hangingPunct="1">
              <a:lnSpc>
                <a:spcPct val="150000"/>
              </a:lnSpc>
            </a:pPr>
            <a:r>
              <a:rPr lang="en-US" altLang="en-US"/>
              <a:t>Pre-plugging</a:t>
            </a:r>
          </a:p>
          <a:p>
            <a:pPr lvl="1" eaLnBrk="1" hangingPunct="1">
              <a:lnSpc>
                <a:spcPct val="150000"/>
              </a:lnSpc>
            </a:pPr>
            <a:r>
              <a:rPr lang="en-US" altLang="en-US"/>
              <a:t>Plugging</a:t>
            </a:r>
          </a:p>
          <a:p>
            <a:pPr lvl="1" eaLnBrk="1" hangingPunct="1">
              <a:lnSpc>
                <a:spcPct val="150000"/>
              </a:lnSpc>
            </a:pPr>
            <a:r>
              <a:rPr lang="en-US" altLang="en-US"/>
              <a:t>Post-plugging</a:t>
            </a:r>
          </a:p>
        </p:txBody>
      </p:sp>
      <p:pic>
        <p:nvPicPr>
          <p:cNvPr id="4100" name="Picture 1">
            <a:extLst>
              <a:ext uri="{FF2B5EF4-FFF2-40B4-BE49-F238E27FC236}">
                <a16:creationId xmlns:a16="http://schemas.microsoft.com/office/drawing/2014/main" id="{9936ACBB-6DB1-A843-D620-8D20901512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4788" y="6019800"/>
            <a:ext cx="33861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766773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
            <a:extLst>
              <a:ext uri="{FF2B5EF4-FFF2-40B4-BE49-F238E27FC236}">
                <a16:creationId xmlns:a16="http://schemas.microsoft.com/office/drawing/2014/main" id="{031269FF-A28A-281F-A312-69ACE86A9014}"/>
              </a:ext>
            </a:extLst>
          </p:cNvPr>
          <p:cNvGrpSpPr>
            <a:grpSpLocks/>
          </p:cNvGrpSpPr>
          <p:nvPr/>
        </p:nvGrpSpPr>
        <p:grpSpPr bwMode="auto">
          <a:xfrm>
            <a:off x="288925" y="355600"/>
            <a:ext cx="8382000" cy="660400"/>
            <a:chOff x="288977" y="355144"/>
            <a:chExt cx="8382000" cy="661312"/>
          </a:xfrm>
        </p:grpSpPr>
        <p:pic>
          <p:nvPicPr>
            <p:cNvPr id="4101" name="Picture 5" descr="Aging banner">
              <a:extLst>
                <a:ext uri="{FF2B5EF4-FFF2-40B4-BE49-F238E27FC236}">
                  <a16:creationId xmlns:a16="http://schemas.microsoft.com/office/drawing/2014/main" id="{1D418CFC-6C8F-7D7D-670E-78AAB3F10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2">
              <a:extLst>
                <a:ext uri="{FF2B5EF4-FFF2-40B4-BE49-F238E27FC236}">
                  <a16:creationId xmlns:a16="http://schemas.microsoft.com/office/drawing/2014/main" id="{2E0D6131-588B-FDAA-D694-2467F6F0BBE0}"/>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4000">
                  <a:solidFill>
                    <a:schemeClr val="bg1"/>
                  </a:solidFill>
                </a:rPr>
                <a:t>Environmental Considerations </a:t>
              </a:r>
            </a:p>
          </p:txBody>
        </p:sp>
      </p:grpSp>
      <p:sp>
        <p:nvSpPr>
          <p:cNvPr id="4099" name="Content Placeholder 1">
            <a:extLst>
              <a:ext uri="{FF2B5EF4-FFF2-40B4-BE49-F238E27FC236}">
                <a16:creationId xmlns:a16="http://schemas.microsoft.com/office/drawing/2014/main" id="{C883B71F-9D6F-FE8A-BC59-9B11C0DF5C21}"/>
              </a:ext>
            </a:extLst>
          </p:cNvPr>
          <p:cNvSpPr>
            <a:spLocks noGrp="1"/>
          </p:cNvSpPr>
          <p:nvPr>
            <p:ph idx="1"/>
          </p:nvPr>
        </p:nvSpPr>
        <p:spPr>
          <a:xfrm>
            <a:off x="628650" y="1016000"/>
            <a:ext cx="7886700" cy="4766469"/>
          </a:xfrm>
        </p:spPr>
        <p:txBody>
          <a:bodyPr>
            <a:noAutofit/>
          </a:bodyPr>
          <a:lstStyle/>
          <a:p>
            <a:pPr eaLnBrk="1" hangingPunct="1">
              <a:lnSpc>
                <a:spcPct val="150000"/>
              </a:lnSpc>
            </a:pPr>
            <a:r>
              <a:rPr lang="en-US" altLang="en-US" sz="2600">
                <a:cs typeface="Calibri"/>
              </a:rPr>
              <a:t>PNDI Conservation Explorer Tool</a:t>
            </a:r>
          </a:p>
          <a:p>
            <a:pPr lvl="1">
              <a:lnSpc>
                <a:spcPct val="150000"/>
              </a:lnSpc>
            </a:pPr>
            <a:r>
              <a:rPr lang="en-US" altLang="en-US" sz="2600" u="sng">
                <a:cs typeface="Calibri"/>
              </a:rPr>
              <a:t>Federal law</a:t>
            </a:r>
            <a:r>
              <a:rPr lang="en-US" altLang="en-US" sz="2600">
                <a:cs typeface="Calibri"/>
              </a:rPr>
              <a:t>: Endangered Species Act (ESA)</a:t>
            </a:r>
          </a:p>
          <a:p>
            <a:pPr lvl="1">
              <a:lnSpc>
                <a:spcPct val="150000"/>
              </a:lnSpc>
            </a:pPr>
            <a:r>
              <a:rPr lang="en-US" altLang="en-US" sz="2600" u="sng">
                <a:cs typeface="Calibri"/>
              </a:rPr>
              <a:t>PA Law</a:t>
            </a:r>
            <a:r>
              <a:rPr lang="en-US" altLang="en-US" sz="2600">
                <a:cs typeface="Calibri"/>
              </a:rPr>
              <a:t>: Wild Resource Conservation Act, Fish &amp; Boat Code, Game &amp; Wildlife Code</a:t>
            </a:r>
          </a:p>
          <a:p>
            <a:pPr lvl="1">
              <a:lnSpc>
                <a:spcPct val="150000"/>
              </a:lnSpc>
            </a:pPr>
            <a:r>
              <a:rPr lang="en-US" altLang="en-US" sz="2600" u="sng">
                <a:cs typeface="Calibri"/>
              </a:rPr>
              <a:t>Resource agencies</a:t>
            </a:r>
            <a:r>
              <a:rPr lang="en-US" altLang="en-US" sz="2600">
                <a:cs typeface="Calibri"/>
              </a:rPr>
              <a:t>: USFWS, PFBC, PGC, DCNR</a:t>
            </a:r>
          </a:p>
          <a:p>
            <a:pPr lvl="1">
              <a:lnSpc>
                <a:spcPct val="150000"/>
              </a:lnSpc>
            </a:pPr>
            <a:r>
              <a:rPr lang="en-US" altLang="en-US" sz="2600">
                <a:cs typeface="Calibri"/>
              </a:rPr>
              <a:t>Free account, submit projects free, $40 fee for final receipt</a:t>
            </a:r>
          </a:p>
        </p:txBody>
      </p:sp>
      <p:pic>
        <p:nvPicPr>
          <p:cNvPr id="4100" name="Picture 1">
            <a:extLst>
              <a:ext uri="{FF2B5EF4-FFF2-40B4-BE49-F238E27FC236}">
                <a16:creationId xmlns:a16="http://schemas.microsoft.com/office/drawing/2014/main" id="{9936ACBB-6DB1-A843-D620-8D20901512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4788" y="6019800"/>
            <a:ext cx="33861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931151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
            <a:extLst>
              <a:ext uri="{FF2B5EF4-FFF2-40B4-BE49-F238E27FC236}">
                <a16:creationId xmlns:a16="http://schemas.microsoft.com/office/drawing/2014/main" id="{031269FF-A28A-281F-A312-69ACE86A9014}"/>
              </a:ext>
            </a:extLst>
          </p:cNvPr>
          <p:cNvGrpSpPr>
            <a:grpSpLocks/>
          </p:cNvGrpSpPr>
          <p:nvPr/>
        </p:nvGrpSpPr>
        <p:grpSpPr bwMode="auto">
          <a:xfrm>
            <a:off x="288925" y="355600"/>
            <a:ext cx="8382000" cy="660400"/>
            <a:chOff x="288977" y="355144"/>
            <a:chExt cx="8382000" cy="661312"/>
          </a:xfrm>
        </p:grpSpPr>
        <p:pic>
          <p:nvPicPr>
            <p:cNvPr id="4101" name="Picture 5" descr="Aging banner">
              <a:extLst>
                <a:ext uri="{FF2B5EF4-FFF2-40B4-BE49-F238E27FC236}">
                  <a16:creationId xmlns:a16="http://schemas.microsoft.com/office/drawing/2014/main" id="{1D418CFC-6C8F-7D7D-670E-78AAB3F10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2">
              <a:extLst>
                <a:ext uri="{FF2B5EF4-FFF2-40B4-BE49-F238E27FC236}">
                  <a16:creationId xmlns:a16="http://schemas.microsoft.com/office/drawing/2014/main" id="{2E0D6131-588B-FDAA-D694-2467F6F0BBE0}"/>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4000">
                  <a:solidFill>
                    <a:schemeClr val="bg1"/>
                  </a:solidFill>
                </a:rPr>
                <a:t>Environmental Considerations </a:t>
              </a:r>
            </a:p>
          </p:txBody>
        </p:sp>
      </p:grpSp>
      <p:sp>
        <p:nvSpPr>
          <p:cNvPr id="4099" name="Content Placeholder 1">
            <a:extLst>
              <a:ext uri="{FF2B5EF4-FFF2-40B4-BE49-F238E27FC236}">
                <a16:creationId xmlns:a16="http://schemas.microsoft.com/office/drawing/2014/main" id="{C883B71F-9D6F-FE8A-BC59-9B11C0DF5C21}"/>
              </a:ext>
            </a:extLst>
          </p:cNvPr>
          <p:cNvSpPr>
            <a:spLocks noGrp="1"/>
          </p:cNvSpPr>
          <p:nvPr>
            <p:ph idx="1"/>
          </p:nvPr>
        </p:nvSpPr>
        <p:spPr>
          <a:xfrm>
            <a:off x="628650" y="1253330"/>
            <a:ext cx="7886700" cy="4766469"/>
          </a:xfrm>
        </p:spPr>
        <p:txBody>
          <a:bodyPr>
            <a:noAutofit/>
          </a:bodyPr>
          <a:lstStyle/>
          <a:p>
            <a:pPr>
              <a:lnSpc>
                <a:spcPct val="150000"/>
              </a:lnSpc>
            </a:pPr>
            <a:r>
              <a:rPr lang="en-US" altLang="en-US" sz="2700">
                <a:cs typeface="Calibri"/>
              </a:rPr>
              <a:t>PA-SHARE Tool</a:t>
            </a:r>
          </a:p>
          <a:p>
            <a:pPr lvl="1">
              <a:lnSpc>
                <a:spcPct val="150000"/>
              </a:lnSpc>
            </a:pPr>
            <a:r>
              <a:rPr lang="en-US" altLang="en-US" sz="2700" u="sng">
                <a:cs typeface="Calibri"/>
              </a:rPr>
              <a:t>Federal law</a:t>
            </a:r>
            <a:r>
              <a:rPr lang="en-US" altLang="en-US" sz="2700">
                <a:cs typeface="Calibri"/>
              </a:rPr>
              <a:t>: Section 106 of National Historic Preservation Act (NHPA)</a:t>
            </a:r>
          </a:p>
          <a:p>
            <a:pPr lvl="1">
              <a:lnSpc>
                <a:spcPct val="150000"/>
              </a:lnSpc>
            </a:pPr>
            <a:r>
              <a:rPr lang="en-US" altLang="en-US" sz="2700" u="sng">
                <a:cs typeface="Calibri"/>
              </a:rPr>
              <a:t>PA Law</a:t>
            </a:r>
            <a:r>
              <a:rPr lang="en-US" altLang="en-US" sz="2700">
                <a:cs typeface="Calibri"/>
              </a:rPr>
              <a:t>: State History Code</a:t>
            </a:r>
          </a:p>
          <a:p>
            <a:pPr lvl="1">
              <a:lnSpc>
                <a:spcPct val="150000"/>
              </a:lnSpc>
            </a:pPr>
            <a:r>
              <a:rPr lang="en-US" altLang="en-US" sz="2700" u="sng">
                <a:cs typeface="Calibri"/>
              </a:rPr>
              <a:t>Resource agencies</a:t>
            </a:r>
            <a:r>
              <a:rPr lang="en-US" altLang="en-US" sz="2700">
                <a:cs typeface="Calibri"/>
              </a:rPr>
              <a:t>: PHMC's SHPO Office (state), ACHP (federal)</a:t>
            </a:r>
          </a:p>
          <a:p>
            <a:pPr lvl="1">
              <a:lnSpc>
                <a:spcPct val="150000"/>
              </a:lnSpc>
            </a:pPr>
            <a:r>
              <a:rPr lang="en-US" altLang="en-US" sz="2700">
                <a:cs typeface="Calibri"/>
              </a:rPr>
              <a:t>Free account, submit projects free, receive receipt</a:t>
            </a:r>
          </a:p>
        </p:txBody>
      </p:sp>
      <p:pic>
        <p:nvPicPr>
          <p:cNvPr id="4100" name="Picture 1">
            <a:extLst>
              <a:ext uri="{FF2B5EF4-FFF2-40B4-BE49-F238E27FC236}">
                <a16:creationId xmlns:a16="http://schemas.microsoft.com/office/drawing/2014/main" id="{9936ACBB-6DB1-A843-D620-8D20901512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4788" y="6019800"/>
            <a:ext cx="33861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399185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
            <a:extLst>
              <a:ext uri="{FF2B5EF4-FFF2-40B4-BE49-F238E27FC236}">
                <a16:creationId xmlns:a16="http://schemas.microsoft.com/office/drawing/2014/main" id="{031269FF-A28A-281F-A312-69ACE86A9014}"/>
              </a:ext>
            </a:extLst>
          </p:cNvPr>
          <p:cNvGrpSpPr>
            <a:grpSpLocks/>
          </p:cNvGrpSpPr>
          <p:nvPr/>
        </p:nvGrpSpPr>
        <p:grpSpPr bwMode="auto">
          <a:xfrm>
            <a:off x="288925" y="355600"/>
            <a:ext cx="8382000" cy="660400"/>
            <a:chOff x="288977" y="355144"/>
            <a:chExt cx="8382000" cy="661312"/>
          </a:xfrm>
        </p:grpSpPr>
        <p:pic>
          <p:nvPicPr>
            <p:cNvPr id="4101" name="Picture 5" descr="Aging banner">
              <a:extLst>
                <a:ext uri="{FF2B5EF4-FFF2-40B4-BE49-F238E27FC236}">
                  <a16:creationId xmlns:a16="http://schemas.microsoft.com/office/drawing/2014/main" id="{1D418CFC-6C8F-7D7D-670E-78AAB3F10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2">
              <a:extLst>
                <a:ext uri="{FF2B5EF4-FFF2-40B4-BE49-F238E27FC236}">
                  <a16:creationId xmlns:a16="http://schemas.microsoft.com/office/drawing/2014/main" id="{2E0D6131-588B-FDAA-D694-2467F6F0BBE0}"/>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4000">
                  <a:solidFill>
                    <a:schemeClr val="bg1"/>
                  </a:solidFill>
                </a:rPr>
                <a:t>Additional Opportunities </a:t>
              </a:r>
            </a:p>
          </p:txBody>
        </p:sp>
      </p:grpSp>
      <p:sp>
        <p:nvSpPr>
          <p:cNvPr id="4099" name="Content Placeholder 1">
            <a:extLst>
              <a:ext uri="{FF2B5EF4-FFF2-40B4-BE49-F238E27FC236}">
                <a16:creationId xmlns:a16="http://schemas.microsoft.com/office/drawing/2014/main" id="{C883B71F-9D6F-FE8A-BC59-9B11C0DF5C21}"/>
              </a:ext>
            </a:extLst>
          </p:cNvPr>
          <p:cNvSpPr>
            <a:spLocks noGrp="1"/>
          </p:cNvSpPr>
          <p:nvPr>
            <p:ph idx="1"/>
          </p:nvPr>
        </p:nvSpPr>
        <p:spPr/>
        <p:txBody>
          <a:bodyPr/>
          <a:lstStyle/>
          <a:p>
            <a:pPr eaLnBrk="1" hangingPunct="1">
              <a:lnSpc>
                <a:spcPct val="150000"/>
              </a:lnSpc>
            </a:pPr>
            <a:r>
              <a:rPr lang="en-US" altLang="en-US" sz="2800"/>
              <a:t>IIJA Plugging Contracts </a:t>
            </a:r>
          </a:p>
          <a:p>
            <a:pPr lvl="1" eaLnBrk="1" hangingPunct="1">
              <a:lnSpc>
                <a:spcPct val="150000"/>
              </a:lnSpc>
            </a:pPr>
            <a:r>
              <a:rPr lang="en-US" altLang="en-US">
                <a:cs typeface="Calibri"/>
              </a:rPr>
              <a:t>Invitation to Bid (Low bid)</a:t>
            </a:r>
          </a:p>
          <a:p>
            <a:pPr lvl="1" eaLnBrk="1" hangingPunct="1">
              <a:lnSpc>
                <a:spcPct val="150000"/>
              </a:lnSpc>
            </a:pPr>
            <a:r>
              <a:rPr lang="en-US" altLang="en-US">
                <a:cs typeface="Calibri"/>
              </a:rPr>
              <a:t>Request for Proposal (Technically Qualified Well Plugging Contractor)</a:t>
            </a:r>
          </a:p>
          <a:p>
            <a:pPr eaLnBrk="1" hangingPunct="1">
              <a:lnSpc>
                <a:spcPct val="150000"/>
              </a:lnSpc>
            </a:pPr>
            <a:r>
              <a:rPr lang="en-US" altLang="en-US" sz="2800"/>
              <a:t>Methane Emissions Reduction Program (MERP)</a:t>
            </a:r>
            <a:endParaRPr lang="en-US" altLang="en-US" sz="2800">
              <a:cs typeface="Calibri"/>
            </a:endParaRPr>
          </a:p>
        </p:txBody>
      </p:sp>
      <p:pic>
        <p:nvPicPr>
          <p:cNvPr id="4100" name="Picture 1">
            <a:extLst>
              <a:ext uri="{FF2B5EF4-FFF2-40B4-BE49-F238E27FC236}">
                <a16:creationId xmlns:a16="http://schemas.microsoft.com/office/drawing/2014/main" id="{9936ACBB-6DB1-A843-D620-8D20901512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4788" y="6019800"/>
            <a:ext cx="33861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450070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
            <a:extLst>
              <a:ext uri="{FF2B5EF4-FFF2-40B4-BE49-F238E27FC236}">
                <a16:creationId xmlns:a16="http://schemas.microsoft.com/office/drawing/2014/main" id="{031269FF-A28A-281F-A312-69ACE86A9014}"/>
              </a:ext>
            </a:extLst>
          </p:cNvPr>
          <p:cNvGrpSpPr>
            <a:grpSpLocks/>
          </p:cNvGrpSpPr>
          <p:nvPr/>
        </p:nvGrpSpPr>
        <p:grpSpPr bwMode="auto">
          <a:xfrm>
            <a:off x="288925" y="355600"/>
            <a:ext cx="8382000" cy="660400"/>
            <a:chOff x="288977" y="355144"/>
            <a:chExt cx="8382000" cy="661312"/>
          </a:xfrm>
        </p:grpSpPr>
        <p:pic>
          <p:nvPicPr>
            <p:cNvPr id="4101" name="Picture 5" descr="Aging banner">
              <a:extLst>
                <a:ext uri="{FF2B5EF4-FFF2-40B4-BE49-F238E27FC236}">
                  <a16:creationId xmlns:a16="http://schemas.microsoft.com/office/drawing/2014/main" id="{1D418CFC-6C8F-7D7D-670E-78AAB3F10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2">
              <a:extLst>
                <a:ext uri="{FF2B5EF4-FFF2-40B4-BE49-F238E27FC236}">
                  <a16:creationId xmlns:a16="http://schemas.microsoft.com/office/drawing/2014/main" id="{2E0D6131-588B-FDAA-D694-2467F6F0BBE0}"/>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4000">
                  <a:solidFill>
                    <a:schemeClr val="bg1"/>
                  </a:solidFill>
                </a:rPr>
                <a:t>Additional Opportunities </a:t>
              </a:r>
            </a:p>
          </p:txBody>
        </p:sp>
      </p:grpSp>
      <p:sp>
        <p:nvSpPr>
          <p:cNvPr id="4099" name="Content Placeholder 1">
            <a:extLst>
              <a:ext uri="{FF2B5EF4-FFF2-40B4-BE49-F238E27FC236}">
                <a16:creationId xmlns:a16="http://schemas.microsoft.com/office/drawing/2014/main" id="{C883B71F-9D6F-FE8A-BC59-9B11C0DF5C21}"/>
              </a:ext>
            </a:extLst>
          </p:cNvPr>
          <p:cNvSpPr>
            <a:spLocks noGrp="1"/>
          </p:cNvSpPr>
          <p:nvPr>
            <p:ph idx="1"/>
          </p:nvPr>
        </p:nvSpPr>
        <p:spPr>
          <a:xfrm>
            <a:off x="457200" y="1045455"/>
            <a:ext cx="8213725" cy="5541775"/>
          </a:xfrm>
        </p:spPr>
        <p:txBody>
          <a:bodyPr/>
          <a:lstStyle/>
          <a:p>
            <a:pPr eaLnBrk="1" hangingPunct="1">
              <a:lnSpc>
                <a:spcPct val="150000"/>
              </a:lnSpc>
            </a:pPr>
            <a:r>
              <a:rPr lang="en-US" altLang="en-US" sz="2800">
                <a:hlinkClick r:id="rId4"/>
              </a:rPr>
              <a:t>Methane Emissions Reduction Program (MERP)</a:t>
            </a:r>
            <a:endParaRPr lang="en-US" altLang="en-US" sz="2800"/>
          </a:p>
          <a:p>
            <a:pPr eaLnBrk="1" hangingPunct="1">
              <a:lnSpc>
                <a:spcPct val="150000"/>
              </a:lnSpc>
            </a:pPr>
            <a:r>
              <a:rPr lang="en-US" sz="2400" b="1" i="0">
                <a:effectLst/>
              </a:rPr>
              <a:t>Marginal Conventional Well</a:t>
            </a:r>
            <a:r>
              <a:rPr lang="en-US" sz="2400" b="0" i="0">
                <a:effectLst/>
              </a:rPr>
              <a:t> (MCW)</a:t>
            </a:r>
          </a:p>
          <a:p>
            <a:pPr algn="l">
              <a:buFont typeface="Arial" panose="020B0604020202020204" pitchFamily="34" charset="0"/>
              <a:buChar char="•"/>
            </a:pPr>
            <a:r>
              <a:rPr lang="en-US" sz="2400" b="0" i="0">
                <a:effectLst/>
              </a:rPr>
              <a:t>$420,000 for any single applicant within each application period</a:t>
            </a:r>
          </a:p>
          <a:p>
            <a:pPr lvl="1">
              <a:buFont typeface="Arial" panose="020B0604020202020204" pitchFamily="34" charset="0"/>
              <a:buChar char="•"/>
            </a:pPr>
            <a:r>
              <a:rPr lang="en-US" sz="2000" b="0" i="0">
                <a:effectLst/>
              </a:rPr>
              <a:t>$20,000 for each eligible well &lt;or= 3,000 feet</a:t>
            </a:r>
          </a:p>
          <a:p>
            <a:pPr lvl="1">
              <a:buFont typeface="Arial" panose="020B0604020202020204" pitchFamily="34" charset="0"/>
              <a:buChar char="•"/>
            </a:pPr>
            <a:r>
              <a:rPr lang="en-US" sz="2000" b="0" i="0">
                <a:effectLst/>
              </a:rPr>
              <a:t>$35,000 for each eligible well &gt; than 3,000 feet</a:t>
            </a:r>
          </a:p>
          <a:p>
            <a:pPr eaLnBrk="1" hangingPunct="1">
              <a:lnSpc>
                <a:spcPct val="150000"/>
              </a:lnSpc>
            </a:pPr>
            <a:r>
              <a:rPr lang="en-US" altLang="en-US" sz="2400"/>
              <a:t>Applicants: Operator of wells, Qualified Well Plugger, Third Party </a:t>
            </a:r>
          </a:p>
          <a:p>
            <a:pPr eaLnBrk="1" hangingPunct="1">
              <a:lnSpc>
                <a:spcPct val="150000"/>
              </a:lnSpc>
            </a:pPr>
            <a:r>
              <a:rPr lang="en-US" altLang="en-US" sz="2400" u="sng"/>
              <a:t>MERP Small Operator Assistance: </a:t>
            </a:r>
            <a:r>
              <a:rPr lang="en-US" altLang="en-US" sz="2400"/>
              <a:t>Operator of 10 or less wells</a:t>
            </a:r>
          </a:p>
          <a:p>
            <a:pPr eaLnBrk="1" hangingPunct="1">
              <a:lnSpc>
                <a:spcPct val="150000"/>
              </a:lnSpc>
            </a:pPr>
            <a:r>
              <a:rPr lang="en-US" altLang="en-US" sz="2400" u="sng"/>
              <a:t>MERP General Assistance: </a:t>
            </a:r>
            <a:r>
              <a:rPr lang="en-US" altLang="en-US" sz="2400"/>
              <a:t>Operator of 11 or more wells</a:t>
            </a:r>
          </a:p>
        </p:txBody>
      </p:sp>
      <p:pic>
        <p:nvPicPr>
          <p:cNvPr id="4100" name="Picture 1">
            <a:extLst>
              <a:ext uri="{FF2B5EF4-FFF2-40B4-BE49-F238E27FC236}">
                <a16:creationId xmlns:a16="http://schemas.microsoft.com/office/drawing/2014/main" id="{9936ACBB-6DB1-A843-D620-8D20901512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7953" y="6267435"/>
            <a:ext cx="33861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25196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27AF0D37-4EA2-DD5B-76D7-7FBB466C1905}"/>
              </a:ext>
            </a:extLst>
          </p:cNvPr>
          <p:cNvSpPr>
            <a:spLocks noGrp="1"/>
          </p:cNvSpPr>
          <p:nvPr>
            <p:ph type="ctrTitle"/>
          </p:nvPr>
        </p:nvSpPr>
        <p:spPr>
          <a:xfrm>
            <a:off x="266700" y="2076450"/>
            <a:ext cx="8610600" cy="3757613"/>
          </a:xfrm>
        </p:spPr>
        <p:txBody>
          <a:bodyPr/>
          <a:lstStyle/>
          <a:p>
            <a:pPr eaLnBrk="1" hangingPunct="1"/>
            <a:r>
              <a:rPr lang="en-US" altLang="en-US" b="1"/>
              <a:t>Joe Gaboff</a:t>
            </a:r>
            <a:br>
              <a:rPr lang="en-US" altLang="en-US" b="1"/>
            </a:br>
            <a:r>
              <a:rPr lang="en-US" altLang="en-US" b="1">
                <a:hlinkClick r:id="rId2"/>
              </a:rPr>
              <a:t>jgaboff@pa.gov</a:t>
            </a:r>
            <a:br>
              <a:rPr lang="en-US" altLang="en-US" b="1"/>
            </a:br>
            <a:br>
              <a:rPr lang="en-US" altLang="en-US" b="1"/>
            </a:br>
            <a:r>
              <a:rPr lang="en-US" altLang="en-US" b="1"/>
              <a:t>Any further questions can be sent to</a:t>
            </a:r>
            <a:br>
              <a:rPr lang="en-US" altLang="en-US" b="1"/>
            </a:br>
            <a:r>
              <a:rPr lang="en-US" altLang="en-US" b="1">
                <a:hlinkClick r:id="rId3"/>
              </a:rPr>
              <a:t>ra-epoilandgas@pa.gov</a:t>
            </a:r>
            <a:br>
              <a:rPr lang="en-US" altLang="en-US" b="1"/>
            </a:br>
            <a:r>
              <a:rPr lang="en-US" altLang="en-US" b="1"/>
              <a:t> </a:t>
            </a:r>
            <a:br>
              <a:rPr lang="en-US" altLang="en-US" b="1"/>
            </a:br>
            <a:endParaRPr lang="en-US" altLang="en-US" b="1"/>
          </a:p>
        </p:txBody>
      </p:sp>
      <p:pic>
        <p:nvPicPr>
          <p:cNvPr id="8196" name="Picture 1">
            <a:extLst>
              <a:ext uri="{FF2B5EF4-FFF2-40B4-BE49-F238E27FC236}">
                <a16:creationId xmlns:a16="http://schemas.microsoft.com/office/drawing/2014/main" id="{379FB08C-3F14-6EC5-3813-59BF39E6A4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
            <a:extLst>
              <a:ext uri="{FF2B5EF4-FFF2-40B4-BE49-F238E27FC236}">
                <a16:creationId xmlns:a16="http://schemas.microsoft.com/office/drawing/2014/main" id="{031269FF-A28A-281F-A312-69ACE86A9014}"/>
              </a:ext>
            </a:extLst>
          </p:cNvPr>
          <p:cNvGrpSpPr>
            <a:grpSpLocks/>
          </p:cNvGrpSpPr>
          <p:nvPr/>
        </p:nvGrpSpPr>
        <p:grpSpPr bwMode="auto">
          <a:xfrm>
            <a:off x="288925" y="355600"/>
            <a:ext cx="8382000" cy="660400"/>
            <a:chOff x="288977" y="355144"/>
            <a:chExt cx="8382000" cy="661312"/>
          </a:xfrm>
        </p:grpSpPr>
        <p:pic>
          <p:nvPicPr>
            <p:cNvPr id="4101" name="Picture 5" descr="Aging banner">
              <a:extLst>
                <a:ext uri="{FF2B5EF4-FFF2-40B4-BE49-F238E27FC236}">
                  <a16:creationId xmlns:a16="http://schemas.microsoft.com/office/drawing/2014/main" id="{1D418CFC-6C8F-7D7D-670E-78AAB3F10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2">
              <a:extLst>
                <a:ext uri="{FF2B5EF4-FFF2-40B4-BE49-F238E27FC236}">
                  <a16:creationId xmlns:a16="http://schemas.microsoft.com/office/drawing/2014/main" id="{2E0D6131-588B-FDAA-D694-2467F6F0BBE0}"/>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4000">
                  <a:solidFill>
                    <a:schemeClr val="bg1"/>
                  </a:solidFill>
                </a:rPr>
                <a:t>Pre-application</a:t>
              </a:r>
            </a:p>
          </p:txBody>
        </p:sp>
      </p:grpSp>
      <p:sp>
        <p:nvSpPr>
          <p:cNvPr id="4099" name="Content Placeholder 1">
            <a:extLst>
              <a:ext uri="{FF2B5EF4-FFF2-40B4-BE49-F238E27FC236}">
                <a16:creationId xmlns:a16="http://schemas.microsoft.com/office/drawing/2014/main" id="{C883B71F-9D6F-FE8A-BC59-9B11C0DF5C21}"/>
              </a:ext>
            </a:extLst>
          </p:cNvPr>
          <p:cNvSpPr>
            <a:spLocks noGrp="1"/>
          </p:cNvSpPr>
          <p:nvPr>
            <p:ph idx="1"/>
          </p:nvPr>
        </p:nvSpPr>
        <p:spPr/>
        <p:txBody>
          <a:bodyPr/>
          <a:lstStyle/>
          <a:p>
            <a:pPr eaLnBrk="1" hangingPunct="1">
              <a:lnSpc>
                <a:spcPct val="150000"/>
              </a:lnSpc>
            </a:pPr>
            <a:r>
              <a:rPr lang="en-US" altLang="en-US"/>
              <a:t>Eligible Well</a:t>
            </a:r>
          </a:p>
          <a:p>
            <a:pPr lvl="1" eaLnBrk="1" hangingPunct="1">
              <a:lnSpc>
                <a:spcPct val="150000"/>
              </a:lnSpc>
            </a:pPr>
            <a:r>
              <a:rPr lang="en-US" err="1">
                <a:hlinkClick r:id="rId4"/>
              </a:rPr>
              <a:t>Abandoned_Orphan_Web</a:t>
            </a:r>
            <a:r>
              <a:rPr lang="en-US">
                <a:hlinkClick r:id="rId4"/>
              </a:rPr>
              <a:t> - Report Viewer (pa.gov)</a:t>
            </a:r>
            <a:endParaRPr lang="en-US"/>
          </a:p>
          <a:p>
            <a:pPr lvl="1" eaLnBrk="1" hangingPunct="1">
              <a:lnSpc>
                <a:spcPct val="150000"/>
              </a:lnSpc>
            </a:pPr>
            <a:r>
              <a:rPr lang="en-US" altLang="en-US"/>
              <a:t>Exclude IIJA Wells</a:t>
            </a:r>
          </a:p>
          <a:p>
            <a:pPr eaLnBrk="1" hangingPunct="1">
              <a:lnSpc>
                <a:spcPct val="150000"/>
              </a:lnSpc>
            </a:pPr>
            <a:r>
              <a:rPr lang="en-US">
                <a:hlinkClick r:id="rId5"/>
              </a:rPr>
              <a:t>PA Oil and Gas Mapping</a:t>
            </a:r>
            <a:endParaRPr lang="en-US"/>
          </a:p>
          <a:p>
            <a:pPr lvl="1" eaLnBrk="1" hangingPunct="1">
              <a:lnSpc>
                <a:spcPct val="150000"/>
              </a:lnSpc>
            </a:pPr>
            <a:r>
              <a:rPr lang="en-US" altLang="en-US"/>
              <a:t>Well Type (select all), Well Status (DEP Orphan)</a:t>
            </a:r>
          </a:p>
        </p:txBody>
      </p:sp>
      <p:pic>
        <p:nvPicPr>
          <p:cNvPr id="4100" name="Picture 1">
            <a:extLst>
              <a:ext uri="{FF2B5EF4-FFF2-40B4-BE49-F238E27FC236}">
                <a16:creationId xmlns:a16="http://schemas.microsoft.com/office/drawing/2014/main" id="{9936ACBB-6DB1-A843-D620-8D20901512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4788" y="6019800"/>
            <a:ext cx="33861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306823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
            <a:extLst>
              <a:ext uri="{FF2B5EF4-FFF2-40B4-BE49-F238E27FC236}">
                <a16:creationId xmlns:a16="http://schemas.microsoft.com/office/drawing/2014/main" id="{031269FF-A28A-281F-A312-69ACE86A9014}"/>
              </a:ext>
            </a:extLst>
          </p:cNvPr>
          <p:cNvGrpSpPr>
            <a:grpSpLocks/>
          </p:cNvGrpSpPr>
          <p:nvPr/>
        </p:nvGrpSpPr>
        <p:grpSpPr bwMode="auto">
          <a:xfrm>
            <a:off x="288925" y="355600"/>
            <a:ext cx="8382000" cy="660400"/>
            <a:chOff x="288977" y="355144"/>
            <a:chExt cx="8382000" cy="661312"/>
          </a:xfrm>
        </p:grpSpPr>
        <p:pic>
          <p:nvPicPr>
            <p:cNvPr id="4101" name="Picture 5" descr="Aging banner">
              <a:extLst>
                <a:ext uri="{FF2B5EF4-FFF2-40B4-BE49-F238E27FC236}">
                  <a16:creationId xmlns:a16="http://schemas.microsoft.com/office/drawing/2014/main" id="{1D418CFC-6C8F-7D7D-670E-78AAB3F10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2">
              <a:extLst>
                <a:ext uri="{FF2B5EF4-FFF2-40B4-BE49-F238E27FC236}">
                  <a16:creationId xmlns:a16="http://schemas.microsoft.com/office/drawing/2014/main" id="{2E0D6131-588B-FDAA-D694-2467F6F0BBE0}"/>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4000">
                  <a:solidFill>
                    <a:schemeClr val="bg1"/>
                  </a:solidFill>
                </a:rPr>
                <a:t>Pre-application</a:t>
              </a:r>
            </a:p>
          </p:txBody>
        </p:sp>
      </p:grpSp>
      <p:sp>
        <p:nvSpPr>
          <p:cNvPr id="4099" name="Content Placeholder 1">
            <a:extLst>
              <a:ext uri="{FF2B5EF4-FFF2-40B4-BE49-F238E27FC236}">
                <a16:creationId xmlns:a16="http://schemas.microsoft.com/office/drawing/2014/main" id="{C883B71F-9D6F-FE8A-BC59-9B11C0DF5C21}"/>
              </a:ext>
            </a:extLst>
          </p:cNvPr>
          <p:cNvSpPr>
            <a:spLocks noGrp="1"/>
          </p:cNvSpPr>
          <p:nvPr>
            <p:ph idx="1"/>
          </p:nvPr>
        </p:nvSpPr>
        <p:spPr/>
        <p:txBody>
          <a:bodyPr/>
          <a:lstStyle/>
          <a:p>
            <a:pPr eaLnBrk="1" hangingPunct="1">
              <a:lnSpc>
                <a:spcPct val="150000"/>
              </a:lnSpc>
            </a:pPr>
            <a:r>
              <a:rPr lang="en-US" altLang="en-US"/>
              <a:t>Eligible Applicant</a:t>
            </a:r>
          </a:p>
          <a:p>
            <a:pPr lvl="1" eaLnBrk="1" hangingPunct="1">
              <a:lnSpc>
                <a:spcPct val="150000"/>
              </a:lnSpc>
            </a:pPr>
            <a:r>
              <a:rPr lang="en-US"/>
              <a:t>Qualified Well Plugger</a:t>
            </a:r>
          </a:p>
          <a:p>
            <a:pPr lvl="1" eaLnBrk="1" hangingPunct="1">
              <a:lnSpc>
                <a:spcPct val="150000"/>
              </a:lnSpc>
            </a:pPr>
            <a:r>
              <a:rPr lang="en-US">
                <a:hlinkClick r:id="rId4"/>
              </a:rPr>
              <a:t>Oil and Gas Compliance - Report Extracts (pa.gov)</a:t>
            </a:r>
            <a:endParaRPr lang="en-US"/>
          </a:p>
          <a:p>
            <a:pPr eaLnBrk="1" hangingPunct="1">
              <a:lnSpc>
                <a:spcPct val="150000"/>
              </a:lnSpc>
            </a:pPr>
            <a:r>
              <a:rPr lang="en-US"/>
              <a:t>Obtain UEI Number</a:t>
            </a:r>
          </a:p>
          <a:p>
            <a:pPr lvl="1" eaLnBrk="1" hangingPunct="1">
              <a:lnSpc>
                <a:spcPct val="150000"/>
              </a:lnSpc>
            </a:pPr>
            <a:r>
              <a:rPr lang="en-US" altLang="en-US"/>
              <a:t>Go to SAM.gov to register</a:t>
            </a:r>
          </a:p>
        </p:txBody>
      </p:sp>
      <p:pic>
        <p:nvPicPr>
          <p:cNvPr id="4100" name="Picture 1">
            <a:extLst>
              <a:ext uri="{FF2B5EF4-FFF2-40B4-BE49-F238E27FC236}">
                <a16:creationId xmlns:a16="http://schemas.microsoft.com/office/drawing/2014/main" id="{9936ACBB-6DB1-A843-D620-8D20901512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4788" y="6019800"/>
            <a:ext cx="33861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600343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
            <a:extLst>
              <a:ext uri="{FF2B5EF4-FFF2-40B4-BE49-F238E27FC236}">
                <a16:creationId xmlns:a16="http://schemas.microsoft.com/office/drawing/2014/main" id="{031269FF-A28A-281F-A312-69ACE86A9014}"/>
              </a:ext>
            </a:extLst>
          </p:cNvPr>
          <p:cNvGrpSpPr>
            <a:grpSpLocks/>
          </p:cNvGrpSpPr>
          <p:nvPr/>
        </p:nvGrpSpPr>
        <p:grpSpPr bwMode="auto">
          <a:xfrm>
            <a:off x="288925" y="355600"/>
            <a:ext cx="8382000" cy="660400"/>
            <a:chOff x="288977" y="355144"/>
            <a:chExt cx="8382000" cy="661312"/>
          </a:xfrm>
        </p:grpSpPr>
        <p:pic>
          <p:nvPicPr>
            <p:cNvPr id="4101" name="Picture 5" descr="Aging banner">
              <a:extLst>
                <a:ext uri="{FF2B5EF4-FFF2-40B4-BE49-F238E27FC236}">
                  <a16:creationId xmlns:a16="http://schemas.microsoft.com/office/drawing/2014/main" id="{1D418CFC-6C8F-7D7D-670E-78AAB3F10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2">
              <a:extLst>
                <a:ext uri="{FF2B5EF4-FFF2-40B4-BE49-F238E27FC236}">
                  <a16:creationId xmlns:a16="http://schemas.microsoft.com/office/drawing/2014/main" id="{2E0D6131-588B-FDAA-D694-2467F6F0BBE0}"/>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4000">
                  <a:solidFill>
                    <a:schemeClr val="bg1"/>
                  </a:solidFill>
                </a:rPr>
                <a:t>Pre-application</a:t>
              </a:r>
            </a:p>
          </p:txBody>
        </p:sp>
      </p:grpSp>
      <p:sp>
        <p:nvSpPr>
          <p:cNvPr id="4099" name="Content Placeholder 1">
            <a:extLst>
              <a:ext uri="{FF2B5EF4-FFF2-40B4-BE49-F238E27FC236}">
                <a16:creationId xmlns:a16="http://schemas.microsoft.com/office/drawing/2014/main" id="{C883B71F-9D6F-FE8A-BC59-9B11C0DF5C21}"/>
              </a:ext>
            </a:extLst>
          </p:cNvPr>
          <p:cNvSpPr>
            <a:spLocks noGrp="1"/>
          </p:cNvSpPr>
          <p:nvPr>
            <p:ph idx="1"/>
          </p:nvPr>
        </p:nvSpPr>
        <p:spPr/>
        <p:txBody>
          <a:bodyPr/>
          <a:lstStyle/>
          <a:p>
            <a:pPr eaLnBrk="1" hangingPunct="1">
              <a:lnSpc>
                <a:spcPct val="150000"/>
              </a:lnSpc>
            </a:pPr>
            <a:r>
              <a:rPr lang="en-US" altLang="en-US"/>
              <a:t>Well Plugging and Restoration Agreement	</a:t>
            </a:r>
          </a:p>
          <a:p>
            <a:pPr lvl="1" eaLnBrk="1" hangingPunct="1">
              <a:lnSpc>
                <a:spcPct val="150000"/>
              </a:lnSpc>
            </a:pPr>
            <a:r>
              <a:rPr lang="en-US"/>
              <a:t>Landowner Consent Form</a:t>
            </a:r>
          </a:p>
          <a:p>
            <a:pPr eaLnBrk="1" hangingPunct="1">
              <a:lnSpc>
                <a:spcPct val="150000"/>
              </a:lnSpc>
            </a:pPr>
            <a:r>
              <a:rPr lang="en-US"/>
              <a:t>Visit Well</a:t>
            </a:r>
          </a:p>
          <a:p>
            <a:pPr lvl="1" eaLnBrk="1" hangingPunct="1">
              <a:lnSpc>
                <a:spcPct val="150000"/>
              </a:lnSpc>
            </a:pPr>
            <a:r>
              <a:rPr lang="en-US" altLang="en-US"/>
              <a:t>Confirm location (take photo)	</a:t>
            </a:r>
          </a:p>
          <a:p>
            <a:pPr lvl="1" eaLnBrk="1" hangingPunct="1">
              <a:lnSpc>
                <a:spcPct val="150000"/>
              </a:lnSpc>
            </a:pPr>
            <a:r>
              <a:rPr lang="en-US" altLang="en-US"/>
              <a:t>Methane screening (required)</a:t>
            </a:r>
          </a:p>
          <a:p>
            <a:pPr lvl="1" eaLnBrk="1" hangingPunct="1">
              <a:lnSpc>
                <a:spcPct val="150000"/>
              </a:lnSpc>
            </a:pPr>
            <a:r>
              <a:rPr lang="en-US" altLang="en-US"/>
              <a:t>Check for soil contamination</a:t>
            </a:r>
          </a:p>
        </p:txBody>
      </p:sp>
      <p:pic>
        <p:nvPicPr>
          <p:cNvPr id="4100" name="Picture 1">
            <a:extLst>
              <a:ext uri="{FF2B5EF4-FFF2-40B4-BE49-F238E27FC236}">
                <a16:creationId xmlns:a16="http://schemas.microsoft.com/office/drawing/2014/main" id="{9936ACBB-6DB1-A843-D620-8D20901512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4788" y="6019800"/>
            <a:ext cx="33861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272917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
            <a:extLst>
              <a:ext uri="{FF2B5EF4-FFF2-40B4-BE49-F238E27FC236}">
                <a16:creationId xmlns:a16="http://schemas.microsoft.com/office/drawing/2014/main" id="{031269FF-A28A-281F-A312-69ACE86A9014}"/>
              </a:ext>
            </a:extLst>
          </p:cNvPr>
          <p:cNvGrpSpPr>
            <a:grpSpLocks/>
          </p:cNvGrpSpPr>
          <p:nvPr/>
        </p:nvGrpSpPr>
        <p:grpSpPr bwMode="auto">
          <a:xfrm>
            <a:off x="288925" y="355600"/>
            <a:ext cx="8382000" cy="660400"/>
            <a:chOff x="288977" y="355144"/>
            <a:chExt cx="8382000" cy="661312"/>
          </a:xfrm>
        </p:grpSpPr>
        <p:pic>
          <p:nvPicPr>
            <p:cNvPr id="4101" name="Picture 5" descr="Aging banner">
              <a:extLst>
                <a:ext uri="{FF2B5EF4-FFF2-40B4-BE49-F238E27FC236}">
                  <a16:creationId xmlns:a16="http://schemas.microsoft.com/office/drawing/2014/main" id="{1D418CFC-6C8F-7D7D-670E-78AAB3F10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2">
              <a:extLst>
                <a:ext uri="{FF2B5EF4-FFF2-40B4-BE49-F238E27FC236}">
                  <a16:creationId xmlns:a16="http://schemas.microsoft.com/office/drawing/2014/main" id="{2E0D6131-588B-FDAA-D694-2467F6F0BBE0}"/>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4000">
                  <a:solidFill>
                    <a:schemeClr val="bg1"/>
                  </a:solidFill>
                </a:rPr>
                <a:t>Conditional Application Approval</a:t>
              </a:r>
            </a:p>
          </p:txBody>
        </p:sp>
      </p:grpSp>
      <p:sp>
        <p:nvSpPr>
          <p:cNvPr id="4099" name="Content Placeholder 1">
            <a:extLst>
              <a:ext uri="{FF2B5EF4-FFF2-40B4-BE49-F238E27FC236}">
                <a16:creationId xmlns:a16="http://schemas.microsoft.com/office/drawing/2014/main" id="{C883B71F-9D6F-FE8A-BC59-9B11C0DF5C21}"/>
              </a:ext>
            </a:extLst>
          </p:cNvPr>
          <p:cNvSpPr>
            <a:spLocks noGrp="1"/>
          </p:cNvSpPr>
          <p:nvPr>
            <p:ph idx="1"/>
          </p:nvPr>
        </p:nvSpPr>
        <p:spPr/>
        <p:txBody>
          <a:bodyPr/>
          <a:lstStyle/>
          <a:p>
            <a:pPr eaLnBrk="1" hangingPunct="1">
              <a:lnSpc>
                <a:spcPct val="150000"/>
              </a:lnSpc>
            </a:pPr>
            <a:r>
              <a:rPr lang="en-US" altLang="en-US"/>
              <a:t>Complete Grant Application</a:t>
            </a:r>
          </a:p>
          <a:p>
            <a:pPr lvl="1" eaLnBrk="1" hangingPunct="1"/>
            <a:r>
              <a:rPr lang="en-US"/>
              <a:t>15 days for approval/denial</a:t>
            </a:r>
          </a:p>
          <a:p>
            <a:pPr lvl="2" eaLnBrk="1" hangingPunct="1"/>
            <a:r>
              <a:rPr lang="en-US"/>
              <a:t>letter 3 days after</a:t>
            </a:r>
          </a:p>
          <a:p>
            <a:pPr lvl="2" eaLnBrk="1" hangingPunct="1"/>
            <a:r>
              <a:rPr lang="en-US"/>
              <a:t>Conditional per EID requirements	</a:t>
            </a:r>
          </a:p>
          <a:p>
            <a:pPr lvl="1" eaLnBrk="1" hangingPunct="1">
              <a:lnSpc>
                <a:spcPct val="150000"/>
              </a:lnSpc>
            </a:pPr>
            <a:r>
              <a:rPr lang="en-US"/>
              <a:t>Submit Environmental Information Documentation (EID) for ESA/NHPA Clearances</a:t>
            </a:r>
          </a:p>
        </p:txBody>
      </p:sp>
      <p:pic>
        <p:nvPicPr>
          <p:cNvPr id="4100" name="Picture 1">
            <a:extLst>
              <a:ext uri="{FF2B5EF4-FFF2-40B4-BE49-F238E27FC236}">
                <a16:creationId xmlns:a16="http://schemas.microsoft.com/office/drawing/2014/main" id="{9936ACBB-6DB1-A843-D620-8D20901512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4788" y="6019800"/>
            <a:ext cx="33861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060969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
            <a:extLst>
              <a:ext uri="{FF2B5EF4-FFF2-40B4-BE49-F238E27FC236}">
                <a16:creationId xmlns:a16="http://schemas.microsoft.com/office/drawing/2014/main" id="{031269FF-A28A-281F-A312-69ACE86A9014}"/>
              </a:ext>
            </a:extLst>
          </p:cNvPr>
          <p:cNvGrpSpPr>
            <a:grpSpLocks/>
          </p:cNvGrpSpPr>
          <p:nvPr/>
        </p:nvGrpSpPr>
        <p:grpSpPr bwMode="auto">
          <a:xfrm>
            <a:off x="288925" y="355600"/>
            <a:ext cx="8382000" cy="660400"/>
            <a:chOff x="288977" y="355144"/>
            <a:chExt cx="8382000" cy="661312"/>
          </a:xfrm>
        </p:grpSpPr>
        <p:pic>
          <p:nvPicPr>
            <p:cNvPr id="4101" name="Picture 5" descr="Aging banner">
              <a:extLst>
                <a:ext uri="{FF2B5EF4-FFF2-40B4-BE49-F238E27FC236}">
                  <a16:creationId xmlns:a16="http://schemas.microsoft.com/office/drawing/2014/main" id="{1D418CFC-6C8F-7D7D-670E-78AAB3F10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2">
              <a:extLst>
                <a:ext uri="{FF2B5EF4-FFF2-40B4-BE49-F238E27FC236}">
                  <a16:creationId xmlns:a16="http://schemas.microsoft.com/office/drawing/2014/main" id="{2E0D6131-588B-FDAA-D694-2467F6F0BBE0}"/>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4000" err="1">
                  <a:solidFill>
                    <a:schemeClr val="bg1"/>
                  </a:solidFill>
                </a:rPr>
                <a:t>Conditonal</a:t>
              </a:r>
              <a:r>
                <a:rPr lang="en-US" altLang="en-US" sz="4000">
                  <a:solidFill>
                    <a:schemeClr val="bg1"/>
                  </a:solidFill>
                </a:rPr>
                <a:t> Application Approval</a:t>
              </a:r>
            </a:p>
          </p:txBody>
        </p:sp>
      </p:grpSp>
      <p:sp>
        <p:nvSpPr>
          <p:cNvPr id="4099" name="Content Placeholder 1">
            <a:extLst>
              <a:ext uri="{FF2B5EF4-FFF2-40B4-BE49-F238E27FC236}">
                <a16:creationId xmlns:a16="http://schemas.microsoft.com/office/drawing/2014/main" id="{C883B71F-9D6F-FE8A-BC59-9B11C0DF5C21}"/>
              </a:ext>
            </a:extLst>
          </p:cNvPr>
          <p:cNvSpPr>
            <a:spLocks noGrp="1"/>
          </p:cNvSpPr>
          <p:nvPr>
            <p:ph idx="1"/>
          </p:nvPr>
        </p:nvSpPr>
        <p:spPr/>
        <p:txBody>
          <a:bodyPr/>
          <a:lstStyle/>
          <a:p>
            <a:pPr eaLnBrk="1" hangingPunct="1">
              <a:lnSpc>
                <a:spcPct val="150000"/>
              </a:lnSpc>
            </a:pPr>
            <a:r>
              <a:rPr lang="en-US" altLang="en-US"/>
              <a:t>DOI Terms and Conditions</a:t>
            </a:r>
          </a:p>
          <a:p>
            <a:pPr lvl="1" eaLnBrk="1" hangingPunct="1">
              <a:lnSpc>
                <a:spcPct val="150000"/>
              </a:lnSpc>
            </a:pPr>
            <a:r>
              <a:rPr lang="en-US" altLang="en-US"/>
              <a:t>Environmental Information Documentation </a:t>
            </a:r>
          </a:p>
          <a:p>
            <a:pPr lvl="2" eaLnBrk="1" hangingPunct="1">
              <a:lnSpc>
                <a:spcPct val="150000"/>
              </a:lnSpc>
            </a:pPr>
            <a:r>
              <a:rPr lang="en-US" altLang="en-US"/>
              <a:t>Project Scope and Description</a:t>
            </a:r>
          </a:p>
          <a:p>
            <a:pPr lvl="2" eaLnBrk="1" hangingPunct="1">
              <a:lnSpc>
                <a:spcPct val="150000"/>
              </a:lnSpc>
            </a:pPr>
            <a:r>
              <a:rPr lang="en-US" altLang="en-US"/>
              <a:t>ESA Clearances</a:t>
            </a:r>
          </a:p>
          <a:p>
            <a:pPr lvl="2" eaLnBrk="1" hangingPunct="1">
              <a:lnSpc>
                <a:spcPct val="150000"/>
              </a:lnSpc>
            </a:pPr>
            <a:r>
              <a:rPr lang="en-US" altLang="en-US"/>
              <a:t>NHPA Clearances</a:t>
            </a:r>
          </a:p>
          <a:p>
            <a:pPr lvl="3" eaLnBrk="1" hangingPunct="1">
              <a:lnSpc>
                <a:spcPct val="150000"/>
              </a:lnSpc>
            </a:pPr>
            <a:r>
              <a:rPr lang="en-US" altLang="en-US"/>
              <a:t>Package must be approved by DOI before NTP Issued</a:t>
            </a:r>
          </a:p>
          <a:p>
            <a:pPr lvl="3" eaLnBrk="1" hangingPunct="1">
              <a:lnSpc>
                <a:spcPct val="150000"/>
              </a:lnSpc>
            </a:pPr>
            <a:endParaRPr lang="en-US" altLang="en-US"/>
          </a:p>
          <a:p>
            <a:pPr marL="914400" lvl="2" indent="0" eaLnBrk="1" hangingPunct="1">
              <a:lnSpc>
                <a:spcPct val="150000"/>
              </a:lnSpc>
              <a:buNone/>
            </a:pPr>
            <a:endParaRPr lang="en-US" altLang="en-US"/>
          </a:p>
        </p:txBody>
      </p:sp>
      <p:pic>
        <p:nvPicPr>
          <p:cNvPr id="4100" name="Picture 1">
            <a:extLst>
              <a:ext uri="{FF2B5EF4-FFF2-40B4-BE49-F238E27FC236}">
                <a16:creationId xmlns:a16="http://schemas.microsoft.com/office/drawing/2014/main" id="{9936ACBB-6DB1-A843-D620-8D20901512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4788" y="6019800"/>
            <a:ext cx="33861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6711257"/>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344513929ACB046BDC8AC3EFFC291DD" ma:contentTypeVersion="15" ma:contentTypeDescription="Create a new document." ma:contentTypeScope="" ma:versionID="3c5ec78c968f24640ab48818e789ca0a">
  <xsd:schema xmlns:xsd="http://www.w3.org/2001/XMLSchema" xmlns:xs="http://www.w3.org/2001/XMLSchema" xmlns:p="http://schemas.microsoft.com/office/2006/metadata/properties" xmlns:ns2="7c62f73c-2e0a-46bb-9f5c-4de67b08f761" xmlns:ns3="9a04c5e2-1e7f-40b1-b8e5-68fc9d2a169f" targetNamespace="http://schemas.microsoft.com/office/2006/metadata/properties" ma:root="true" ma:fieldsID="85e61f5916ae451ef8ece46d7fe8f336" ns2:_="" ns3:_="">
    <xsd:import namespace="7c62f73c-2e0a-46bb-9f5c-4de67b08f761"/>
    <xsd:import namespace="9a04c5e2-1e7f-40b1-b8e5-68fc9d2a169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62f73c-2e0a-46bb-9f5c-4de67b08f7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3380fc7-fa52-4f73-84dd-cd41989e36df"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04c5e2-1e7f-40b1-b8e5-68fc9d2a169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139c792-f5a2-43ce-a053-fa0d5a8d3bf8}" ma:internalName="TaxCatchAll" ma:showField="CatchAllData" ma:web="9a04c5e2-1e7f-40b1-b8e5-68fc9d2a16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a04c5e2-1e7f-40b1-b8e5-68fc9d2a169f" xsi:nil="true"/>
    <lcf76f155ced4ddcb4097134ff3c332f xmlns="7c62f73c-2e0a-46bb-9f5c-4de67b08f76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0D69591-5813-43C6-8BA7-A80E7D1F00CF}">
  <ds:schemaRefs>
    <ds:schemaRef ds:uri="http://schemas.microsoft.com/sharepoint/v3/contenttype/forms"/>
  </ds:schemaRefs>
</ds:datastoreItem>
</file>

<file path=customXml/itemProps2.xml><?xml version="1.0" encoding="utf-8"?>
<ds:datastoreItem xmlns:ds="http://schemas.openxmlformats.org/officeDocument/2006/customXml" ds:itemID="{2AAA42E1-AC3E-4B2A-8A34-4AF7E3877321}">
  <ds:schemaRefs>
    <ds:schemaRef ds:uri="7c62f73c-2e0a-46bb-9f5c-4de67b08f761"/>
    <ds:schemaRef ds:uri="9a04c5e2-1e7f-40b1-b8e5-68fc9d2a169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59E5E5A-859D-42D5-B6E8-42CECCB0F6F5}">
  <ds:schemaRefs>
    <ds:schemaRef ds:uri="7c62f73c-2e0a-46bb-9f5c-4de67b08f761"/>
    <ds:schemaRef ds:uri="9a04c5e2-1e7f-40b1-b8e5-68fc9d2a169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44</Slides>
  <Notes>42</Notes>
  <HiddenSlides>0</HiddenSlide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Orphan Well Grant Program (OWPG)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Joe Gaboff jgaboff@pa.gov  Any further questions can be sent to ra-epoilandgas@pa.gov   </vt:lpstr>
    </vt:vector>
  </TitlesOfParts>
  <Company>Commonwealth of Pennsylvania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Bold Black 44 pt Calibri Font</dc:title>
  <dc:creator>Rickens, Susan</dc:creator>
  <cp:revision>2</cp:revision>
  <cp:lastPrinted>2012-04-25T13:41:06Z</cp:lastPrinted>
  <dcterms:created xsi:type="dcterms:W3CDTF">2012-04-25T13:00:02Z</dcterms:created>
  <dcterms:modified xsi:type="dcterms:W3CDTF">2024-09-04T15:52:24Z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0x0101002344513929ACB046BDC8AC3EFFC291DD</vt:lpwstr>
  </property>
  <property fmtid="{D5CDD505-2E9C-101B-9397-08002B2CF9AE}" pid="3" name="MediaServiceImageTags">
    <vt:lpwstr/>
  </property>
</Properties>
</file>