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21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4AA4BE2-B899-4F14-B756-D19451AEC00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E268052-7190-47B7-9F29-737A9D740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164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508" indent="-2847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070" indent="-2280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9869" indent="-2280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050" indent="-2280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21936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87823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53710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19597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1A3AD0E-ECBC-4A41-A5DD-0A32DF0ECC89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508" indent="-2847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070" indent="-2280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9869" indent="-2280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050" indent="-2280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21936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87823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53710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19597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1A3AD0E-ECBC-4A41-A5DD-0A32DF0ECC89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508" indent="-2847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070" indent="-2280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9869" indent="-2280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050" indent="-2280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21936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87823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53710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19597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1A3AD0E-ECBC-4A41-A5DD-0A32DF0ECC89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508" indent="-2847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070" indent="-2280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9869" indent="-2280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050" indent="-2280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21936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87823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53710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19597" indent="-22809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1A3AD0E-ECBC-4A41-A5DD-0A32DF0ECC89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AA52-3B0B-45E2-B65B-A9A7610EA176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41CB-DF61-4AF5-9DDF-059FCDEAF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872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AA52-3B0B-45E2-B65B-A9A7610EA176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41CB-DF61-4AF5-9DDF-059FCDEAF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537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AA52-3B0B-45E2-B65B-A9A7610EA176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41CB-DF61-4AF5-9DDF-059FCDEAF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84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AA52-3B0B-45E2-B65B-A9A7610EA176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41CB-DF61-4AF5-9DDF-059FCDEAF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652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AA52-3B0B-45E2-B65B-A9A7610EA176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41CB-DF61-4AF5-9DDF-059FCDEAF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884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AA52-3B0B-45E2-B65B-A9A7610EA176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41CB-DF61-4AF5-9DDF-059FCDEAF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688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AA52-3B0B-45E2-B65B-A9A7610EA176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41CB-DF61-4AF5-9DDF-059FCDEAF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98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AA52-3B0B-45E2-B65B-A9A7610EA176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41CB-DF61-4AF5-9DDF-059FCDEAF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295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AA52-3B0B-45E2-B65B-A9A7610EA176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41CB-DF61-4AF5-9DDF-059FCDEAF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88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AA52-3B0B-45E2-B65B-A9A7610EA176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41CB-DF61-4AF5-9DDF-059FCDEAF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2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AA52-3B0B-45E2-B65B-A9A7610EA176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41CB-DF61-4AF5-9DDF-059FCDEAF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97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1AA52-3B0B-45E2-B65B-A9A7610EA176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241CB-DF61-4AF5-9DDF-059FCDEAF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1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11125" y="2133600"/>
            <a:ext cx="8915400" cy="1470025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Citizens Advisory Council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990600" y="3505200"/>
            <a:ext cx="7162800" cy="2514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February </a:t>
            </a:r>
            <a:r>
              <a:rPr lang="en-US" altLang="en-US" dirty="0">
                <a:solidFill>
                  <a:schemeClr val="tx1"/>
                </a:solidFill>
              </a:rPr>
              <a:t>4</a:t>
            </a:r>
            <a:r>
              <a:rPr lang="en-US" altLang="en-US" dirty="0" smtClean="0">
                <a:solidFill>
                  <a:schemeClr val="tx1"/>
                </a:solidFill>
              </a:rPr>
              <a:t>, 2016</a:t>
            </a:r>
          </a:p>
          <a:p>
            <a:pPr eaLnBrk="1" hangingPunct="1"/>
            <a:endParaRPr lang="en-US" altLang="en-US" sz="1200" dirty="0" smtClean="0">
              <a:solidFill>
                <a:schemeClr val="tx1"/>
              </a:solidFill>
            </a:endParaRPr>
          </a:p>
          <a:p>
            <a:pPr eaLnBrk="1" hangingPunct="1"/>
            <a:endParaRPr lang="en-US" altLang="en-US" sz="1200" dirty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Act 54 Report Assessment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Sharon Hill, Bureau of Mining Programs</a:t>
            </a:r>
          </a:p>
          <a:p>
            <a:pPr eaLnBrk="1" hangingPunct="1"/>
            <a:endParaRPr lang="en-US" altLang="en-US" sz="1400" dirty="0" smtClean="0">
              <a:solidFill>
                <a:schemeClr val="tx1"/>
              </a:solidFill>
            </a:endParaRP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069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38199" y="2133600"/>
            <a:ext cx="7718425" cy="41148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sz="4000" dirty="0" smtClean="0"/>
              <a:t>95 	Issues identified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en-US" sz="4000" dirty="0" smtClean="0"/>
              <a:t>7 	Categories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en-US" sz="4000" dirty="0" smtClean="0"/>
              <a:t>45 	Recommendations</a:t>
            </a:r>
            <a:endParaRPr lang="en-US" altLang="en-US" dirty="0" smtClean="0"/>
          </a:p>
          <a:p>
            <a:pPr marL="0" indent="0" eaLnBrk="1" hangingPunct="1">
              <a:buFont typeface="Arial" charset="0"/>
              <a:buNone/>
            </a:pPr>
            <a:endParaRPr lang="en-US" altLang="en-US" dirty="0" smtClean="0"/>
          </a:p>
        </p:txBody>
      </p:sp>
      <p:grpSp>
        <p:nvGrpSpPr>
          <p:cNvPr id="5123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5125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8" name="Rectangle 2"/>
            <p:cNvSpPr txBox="1">
              <a:spLocks noChangeArrowheads="1"/>
            </p:cNvSpPr>
            <p:nvPr/>
          </p:nvSpPr>
          <p:spPr bwMode="auto">
            <a:xfrm>
              <a:off x="753678" y="385349"/>
              <a:ext cx="7848600" cy="456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3600" dirty="0" smtClean="0">
                  <a:solidFill>
                    <a:prstClr val="white"/>
                  </a:solidFill>
                </a:rPr>
                <a:t>DEP Workgroup Assessment</a:t>
              </a:r>
            </a:p>
          </p:txBody>
        </p:sp>
      </p:grpSp>
      <p:pic>
        <p:nvPicPr>
          <p:cNvPr id="5124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91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609601" y="1295400"/>
            <a:ext cx="7947024" cy="4953000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sz="4400" dirty="0" smtClean="0"/>
              <a:t>Categories</a:t>
            </a:r>
          </a:p>
          <a:p>
            <a:pPr marL="0" indent="0" eaLnBrk="1" hangingPunct="1">
              <a:buFont typeface="Arial" charset="0"/>
              <a:buNone/>
            </a:pPr>
            <a:endParaRPr lang="en-US" altLang="en-US" sz="1400" u="sng" dirty="0" smtClean="0"/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BUMIS</a:t>
            </a:r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Biology</a:t>
            </a:r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Data Issues</a:t>
            </a:r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DEP Process</a:t>
            </a:r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Wetlands</a:t>
            </a:r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Policy</a:t>
            </a:r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Future Report</a:t>
            </a:r>
          </a:p>
          <a:p>
            <a:pPr marL="0" indent="0" eaLnBrk="1" hangingPunct="1">
              <a:buFont typeface="Arial" charset="0"/>
              <a:buNone/>
            </a:pPr>
            <a:endParaRPr lang="en-US" altLang="en-US" dirty="0" smtClean="0"/>
          </a:p>
        </p:txBody>
      </p:sp>
      <p:grpSp>
        <p:nvGrpSpPr>
          <p:cNvPr id="5123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5125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8" name="Rectangle 2"/>
            <p:cNvSpPr txBox="1">
              <a:spLocks noChangeArrowheads="1"/>
            </p:cNvSpPr>
            <p:nvPr/>
          </p:nvSpPr>
          <p:spPr bwMode="auto">
            <a:xfrm>
              <a:off x="753678" y="385349"/>
              <a:ext cx="7848600" cy="456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3600" dirty="0" smtClean="0">
                  <a:solidFill>
                    <a:prstClr val="white"/>
                  </a:solidFill>
                </a:rPr>
                <a:t>DEP Workgroup Assessment</a:t>
              </a:r>
            </a:p>
          </p:txBody>
        </p:sp>
      </p:grpSp>
      <p:pic>
        <p:nvPicPr>
          <p:cNvPr id="5124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762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609601" y="1295400"/>
            <a:ext cx="7947024" cy="4953000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sz="4400" dirty="0" smtClean="0"/>
              <a:t>In Process Now</a:t>
            </a:r>
          </a:p>
          <a:p>
            <a:pPr marL="0" indent="0" eaLnBrk="1" hangingPunct="1">
              <a:buFont typeface="Arial" charset="0"/>
              <a:buNone/>
            </a:pPr>
            <a:endParaRPr lang="en-US" altLang="en-US" sz="1400" u="sng" dirty="0" smtClean="0"/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BUMIS screen enhancements</a:t>
            </a:r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Electronic data submission</a:t>
            </a:r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USGS </a:t>
            </a:r>
            <a:r>
              <a:rPr lang="en-US" altLang="en-US" dirty="0"/>
              <a:t>s</a:t>
            </a:r>
            <a:r>
              <a:rPr lang="en-US" altLang="en-US" dirty="0" smtClean="0"/>
              <a:t>tream study (Sept 2017)</a:t>
            </a:r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Hydrologic Assessment (CHIA)</a:t>
            </a:r>
          </a:p>
        </p:txBody>
      </p:sp>
      <p:grpSp>
        <p:nvGrpSpPr>
          <p:cNvPr id="5123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5125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8" name="Rectangle 2"/>
            <p:cNvSpPr txBox="1">
              <a:spLocks noChangeArrowheads="1"/>
            </p:cNvSpPr>
            <p:nvPr/>
          </p:nvSpPr>
          <p:spPr bwMode="auto">
            <a:xfrm>
              <a:off x="753678" y="385349"/>
              <a:ext cx="7848600" cy="456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3600" dirty="0" smtClean="0">
                  <a:solidFill>
                    <a:prstClr val="white"/>
                  </a:solidFill>
                </a:rPr>
                <a:t>DEP Workgroup Assessment</a:t>
              </a:r>
            </a:p>
          </p:txBody>
        </p:sp>
      </p:grpSp>
      <p:pic>
        <p:nvPicPr>
          <p:cNvPr id="5124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4261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609601" y="1295400"/>
            <a:ext cx="7947024" cy="4953000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sz="4400" dirty="0" smtClean="0"/>
              <a:t>Beginning</a:t>
            </a:r>
          </a:p>
          <a:p>
            <a:pPr marL="0" indent="0" eaLnBrk="1" hangingPunct="1">
              <a:buFont typeface="Arial" charset="0"/>
              <a:buNone/>
            </a:pPr>
            <a:endParaRPr lang="en-US" altLang="en-US" sz="1400" u="sng" dirty="0" smtClean="0"/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Module changes to application</a:t>
            </a:r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Data and process issues - various</a:t>
            </a:r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Outreach to operators</a:t>
            </a:r>
          </a:p>
          <a:p>
            <a:pPr marL="914400" lvl="1" indent="-514350">
              <a:buFont typeface="Arial" charset="0"/>
              <a:buAutoNum type="arabicPeriod"/>
            </a:pPr>
            <a:r>
              <a:rPr lang="en-US" altLang="en-US" dirty="0" smtClean="0"/>
              <a:t>Plan for stream policy</a:t>
            </a:r>
          </a:p>
          <a:p>
            <a:pPr marL="0" indent="0" eaLnBrk="1" hangingPunct="1">
              <a:buFont typeface="Arial" charset="0"/>
              <a:buNone/>
            </a:pPr>
            <a:endParaRPr lang="en-US" altLang="en-US" dirty="0" smtClean="0"/>
          </a:p>
        </p:txBody>
      </p:sp>
      <p:grpSp>
        <p:nvGrpSpPr>
          <p:cNvPr id="5123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5125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8" name="Rectangle 2"/>
            <p:cNvSpPr txBox="1">
              <a:spLocks noChangeArrowheads="1"/>
            </p:cNvSpPr>
            <p:nvPr/>
          </p:nvSpPr>
          <p:spPr bwMode="auto">
            <a:xfrm>
              <a:off x="753678" y="385349"/>
              <a:ext cx="7848600" cy="456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3600" dirty="0" smtClean="0">
                  <a:solidFill>
                    <a:prstClr val="white"/>
                  </a:solidFill>
                </a:rPr>
                <a:t>DEP Workgroup Assessment</a:t>
              </a:r>
            </a:p>
          </p:txBody>
        </p:sp>
      </p:grpSp>
      <p:pic>
        <p:nvPicPr>
          <p:cNvPr id="5124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4261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11125" y="2133600"/>
            <a:ext cx="8915400" cy="1470025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Citizens Advisory Council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990600" y="3505200"/>
            <a:ext cx="7162800" cy="2514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February </a:t>
            </a:r>
            <a:r>
              <a:rPr lang="en-US" altLang="en-US" dirty="0">
                <a:solidFill>
                  <a:schemeClr val="tx1"/>
                </a:solidFill>
              </a:rPr>
              <a:t>4</a:t>
            </a:r>
            <a:r>
              <a:rPr lang="en-US" altLang="en-US" dirty="0" smtClean="0">
                <a:solidFill>
                  <a:schemeClr val="tx1"/>
                </a:solidFill>
              </a:rPr>
              <a:t>, 2016</a:t>
            </a:r>
          </a:p>
          <a:p>
            <a:pPr eaLnBrk="1" hangingPunct="1"/>
            <a:endParaRPr lang="en-US" altLang="en-US" sz="1200" dirty="0" smtClean="0">
              <a:solidFill>
                <a:schemeClr val="tx1"/>
              </a:solidFill>
            </a:endParaRPr>
          </a:p>
          <a:p>
            <a:pPr eaLnBrk="1" hangingPunct="1"/>
            <a:endParaRPr lang="en-US" altLang="en-US" sz="1200" dirty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Act 54 Report Assessment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Sharon Hill, Bureau of Mining Programs</a:t>
            </a:r>
          </a:p>
          <a:p>
            <a:pPr eaLnBrk="1" hangingPunct="1"/>
            <a:endParaRPr lang="en-US" altLang="en-US" sz="1400" dirty="0" smtClean="0">
              <a:solidFill>
                <a:schemeClr val="tx1"/>
              </a:solidFill>
            </a:endParaRP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27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103</Words>
  <Application>Microsoft Office PowerPoint</Application>
  <PresentationFormat>On-screen Show (4:3)</PresentationFormat>
  <Paragraphs>44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Citizens Advisory Council</vt:lpstr>
      <vt:lpstr>PowerPoint Presentation</vt:lpstr>
      <vt:lpstr>PowerPoint Presentation</vt:lpstr>
      <vt:lpstr>PowerPoint Presentation</vt:lpstr>
      <vt:lpstr>PowerPoint Presentation</vt:lpstr>
      <vt:lpstr>Citizens Advisory Council</vt:lpstr>
    </vt:vector>
  </TitlesOfParts>
  <Company>Commonwealth of Pennsylvania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Aggregate Advisory Board</dc:title>
  <dc:creator>Sharon Hill</dc:creator>
  <cp:lastModifiedBy>Hetherington Cunfer, Katherine</cp:lastModifiedBy>
  <cp:revision>2</cp:revision>
  <cp:lastPrinted>2016-02-01T19:53:46Z</cp:lastPrinted>
  <dcterms:created xsi:type="dcterms:W3CDTF">2016-02-01T15:01:39Z</dcterms:created>
  <dcterms:modified xsi:type="dcterms:W3CDTF">2016-02-01T20:30:11Z</dcterms:modified>
</cp:coreProperties>
</file>