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540" r:id="rId5"/>
    <p:sldId id="257" r:id="rId6"/>
    <p:sldId id="748" r:id="rId7"/>
    <p:sldId id="325" r:id="rId8"/>
    <p:sldId id="326" r:id="rId9"/>
    <p:sldId id="259" r:id="rId10"/>
    <p:sldId id="749" r:id="rId11"/>
    <p:sldId id="268" r:id="rId12"/>
    <p:sldId id="267" r:id="rId13"/>
    <p:sldId id="356" r:id="rId14"/>
    <p:sldId id="266" r:id="rId15"/>
    <p:sldId id="544" r:id="rId16"/>
    <p:sldId id="755" r:id="rId17"/>
    <p:sldId id="661" r:id="rId18"/>
    <p:sldId id="566" r:id="rId19"/>
    <p:sldId id="567" r:id="rId20"/>
    <p:sldId id="568" r:id="rId21"/>
    <p:sldId id="569" r:id="rId22"/>
    <p:sldId id="570" r:id="rId23"/>
    <p:sldId id="571" r:id="rId24"/>
    <p:sldId id="573" r:id="rId25"/>
    <p:sldId id="576" r:id="rId26"/>
    <p:sldId id="577" r:id="rId27"/>
    <p:sldId id="578" r:id="rId28"/>
    <p:sldId id="579" r:id="rId29"/>
    <p:sldId id="581" r:id="rId30"/>
    <p:sldId id="756" r:id="rId31"/>
    <p:sldId id="757" r:id="rId32"/>
    <p:sldId id="758" r:id="rId33"/>
    <p:sldId id="759" r:id="rId34"/>
    <p:sldId id="760" r:id="rId35"/>
    <p:sldId id="761" r:id="rId36"/>
    <p:sldId id="762" r:id="rId37"/>
    <p:sldId id="763" r:id="rId38"/>
    <p:sldId id="556" r:id="rId39"/>
    <p:sldId id="549" r:id="rId40"/>
    <p:sldId id="548" r:id="rId41"/>
    <p:sldId id="547" r:id="rId42"/>
    <p:sldId id="551" r:id="rId43"/>
    <p:sldId id="552" r:id="rId44"/>
    <p:sldId id="553" r:id="rId45"/>
    <p:sldId id="555" r:id="rId46"/>
    <p:sldId id="546" r:id="rId47"/>
    <p:sldId id="554" r:id="rId48"/>
    <p:sldId id="545" r:id="rId49"/>
    <p:sldId id="392" r:id="rId50"/>
    <p:sldId id="742" r:id="rId51"/>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e, Cindy" initials="WC" lastIdx="2" clrIdx="0">
    <p:extLst>
      <p:ext uri="{19B8F6BF-5375-455C-9EA6-DF929625EA0E}">
        <p15:presenceInfo xmlns:p15="http://schemas.microsoft.com/office/powerpoint/2012/main" userId="S::cywolfe@pa.gov::4ede06d2-3797-466c-bc97-80ed523f5f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0000CC"/>
    <a:srgbClr val="366049"/>
    <a:srgbClr val="213B2D"/>
    <a:srgbClr val="284837"/>
    <a:srgbClr val="335B46"/>
    <a:srgbClr val="457F50"/>
    <a:srgbClr val="FF5050"/>
    <a:srgbClr val="247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A31E7-6E3C-4979-B376-C5BF81CA2D01}" v="146" dt="2023-08-21T19:41:26.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9" autoAdjust="0"/>
    <p:restoredTop sz="96370" autoAdjust="0"/>
  </p:normalViewPr>
  <p:slideViewPr>
    <p:cSldViewPr>
      <p:cViewPr varScale="1">
        <p:scale>
          <a:sx n="110" d="100"/>
          <a:sy n="110" d="100"/>
        </p:scale>
        <p:origin x="960" y="9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52" d="100"/>
          <a:sy n="52" d="100"/>
        </p:scale>
        <p:origin x="-1878"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fe, Cindy" userId="4ede06d2-3797-466c-bc97-80ed523f5f9e" providerId="ADAL" clId="{5ACA31E7-6E3C-4979-B376-C5BF81CA2D01}"/>
    <pc:docChg chg="undo redo custSel addSld delSld modSld">
      <pc:chgData name="Wolfe, Cindy" userId="4ede06d2-3797-466c-bc97-80ed523f5f9e" providerId="ADAL" clId="{5ACA31E7-6E3C-4979-B376-C5BF81CA2D01}" dt="2023-08-21T19:41:40.607" v="1585" actId="2711"/>
      <pc:docMkLst>
        <pc:docMk/>
      </pc:docMkLst>
      <pc:sldChg chg="addSp delSp modSp">
        <pc:chgData name="Wolfe, Cindy" userId="4ede06d2-3797-466c-bc97-80ed523f5f9e" providerId="ADAL" clId="{5ACA31E7-6E3C-4979-B376-C5BF81CA2D01}" dt="2023-08-21T19:36:28.013" v="1490"/>
        <pc:sldMkLst>
          <pc:docMk/>
          <pc:sldMk cId="0" sldId="257"/>
        </pc:sldMkLst>
        <pc:spChg chg="mod">
          <ac:chgData name="Wolfe, Cindy" userId="4ede06d2-3797-466c-bc97-80ed523f5f9e" providerId="ADAL" clId="{5ACA31E7-6E3C-4979-B376-C5BF81CA2D01}" dt="2023-08-21T19:36:18.627" v="1488" actId="20577"/>
          <ac:spMkLst>
            <pc:docMk/>
            <pc:sldMk cId="0" sldId="257"/>
            <ac:spMk id="4098" creationId="{00000000-0000-0000-0000-000000000000}"/>
          </ac:spMkLst>
        </pc:spChg>
        <pc:picChg chg="add">
          <ac:chgData name="Wolfe, Cindy" userId="4ede06d2-3797-466c-bc97-80ed523f5f9e" providerId="ADAL" clId="{5ACA31E7-6E3C-4979-B376-C5BF81CA2D01}" dt="2023-08-21T19:36:28.013" v="1490"/>
          <ac:picMkLst>
            <pc:docMk/>
            <pc:sldMk cId="0" sldId="257"/>
            <ac:picMk id="7" creationId="{A00567A6-A5BE-42BB-A645-9BB203D85236}"/>
          </ac:picMkLst>
        </pc:picChg>
        <pc:picChg chg="del">
          <ac:chgData name="Wolfe, Cindy" userId="4ede06d2-3797-466c-bc97-80ed523f5f9e" providerId="ADAL" clId="{5ACA31E7-6E3C-4979-B376-C5BF81CA2D01}" dt="2023-08-21T19:36:26.990" v="1489" actId="478"/>
          <ac:picMkLst>
            <pc:docMk/>
            <pc:sldMk cId="0" sldId="257"/>
            <ac:picMk id="4100" creationId="{00000000-0000-0000-0000-000000000000}"/>
          </ac:picMkLst>
        </pc:picChg>
      </pc:sldChg>
      <pc:sldChg chg="modSp">
        <pc:chgData name="Wolfe, Cindy" userId="4ede06d2-3797-466c-bc97-80ed523f5f9e" providerId="ADAL" clId="{5ACA31E7-6E3C-4979-B376-C5BF81CA2D01}" dt="2023-08-21T19:38:20.460" v="1559" actId="404"/>
        <pc:sldMkLst>
          <pc:docMk/>
          <pc:sldMk cId="0" sldId="259"/>
        </pc:sldMkLst>
        <pc:spChg chg="mod">
          <ac:chgData name="Wolfe, Cindy" userId="4ede06d2-3797-466c-bc97-80ed523f5f9e" providerId="ADAL" clId="{5ACA31E7-6E3C-4979-B376-C5BF81CA2D01}" dt="2023-08-21T19:38:20.460" v="1559" actId="404"/>
          <ac:spMkLst>
            <pc:docMk/>
            <pc:sldMk cId="0" sldId="259"/>
            <ac:spMk id="7170" creationId="{00000000-0000-0000-0000-000000000000}"/>
          </ac:spMkLst>
        </pc:spChg>
      </pc:sldChg>
      <pc:sldChg chg="modSp">
        <pc:chgData name="Wolfe, Cindy" userId="4ede06d2-3797-466c-bc97-80ed523f5f9e" providerId="ADAL" clId="{5ACA31E7-6E3C-4979-B376-C5BF81CA2D01}" dt="2023-08-21T19:40:03.417" v="1574" actId="948"/>
        <pc:sldMkLst>
          <pc:docMk/>
          <pc:sldMk cId="0" sldId="266"/>
        </pc:sldMkLst>
        <pc:spChg chg="mod">
          <ac:chgData name="Wolfe, Cindy" userId="4ede06d2-3797-466c-bc97-80ed523f5f9e" providerId="ADAL" clId="{5ACA31E7-6E3C-4979-B376-C5BF81CA2D01}" dt="2023-08-21T19:40:03.417" v="1574" actId="948"/>
          <ac:spMkLst>
            <pc:docMk/>
            <pc:sldMk cId="0" sldId="266"/>
            <ac:spMk id="11266" creationId="{00000000-0000-0000-0000-000000000000}"/>
          </ac:spMkLst>
        </pc:spChg>
      </pc:sldChg>
      <pc:sldChg chg="modSp">
        <pc:chgData name="Wolfe, Cindy" userId="4ede06d2-3797-466c-bc97-80ed523f5f9e" providerId="ADAL" clId="{5ACA31E7-6E3C-4979-B376-C5BF81CA2D01}" dt="2023-08-21T19:39:17.699" v="1564" actId="404"/>
        <pc:sldMkLst>
          <pc:docMk/>
          <pc:sldMk cId="0" sldId="267"/>
        </pc:sldMkLst>
        <pc:spChg chg="mod">
          <ac:chgData name="Wolfe, Cindy" userId="4ede06d2-3797-466c-bc97-80ed523f5f9e" providerId="ADAL" clId="{5ACA31E7-6E3C-4979-B376-C5BF81CA2D01}" dt="2023-08-21T19:39:17.699" v="1564" actId="404"/>
          <ac:spMkLst>
            <pc:docMk/>
            <pc:sldMk cId="0" sldId="267"/>
            <ac:spMk id="9218" creationId="{00000000-0000-0000-0000-000000000000}"/>
          </ac:spMkLst>
        </pc:spChg>
      </pc:sldChg>
      <pc:sldChg chg="modSp">
        <pc:chgData name="Wolfe, Cindy" userId="4ede06d2-3797-466c-bc97-80ed523f5f9e" providerId="ADAL" clId="{5ACA31E7-6E3C-4979-B376-C5BF81CA2D01}" dt="2023-08-21T19:39:10.876" v="1563" actId="404"/>
        <pc:sldMkLst>
          <pc:docMk/>
          <pc:sldMk cId="0" sldId="268"/>
        </pc:sldMkLst>
        <pc:spChg chg="mod">
          <ac:chgData name="Wolfe, Cindy" userId="4ede06d2-3797-466c-bc97-80ed523f5f9e" providerId="ADAL" clId="{5ACA31E7-6E3C-4979-B376-C5BF81CA2D01}" dt="2023-08-21T19:39:10.876" v="1563" actId="404"/>
          <ac:spMkLst>
            <pc:docMk/>
            <pc:sldMk cId="0" sldId="268"/>
            <ac:spMk id="8194" creationId="{00000000-0000-0000-0000-000000000000}"/>
          </ac:spMkLst>
        </pc:spChg>
      </pc:sldChg>
      <pc:sldChg chg="modSp">
        <pc:chgData name="Wolfe, Cindy" userId="4ede06d2-3797-466c-bc97-80ed523f5f9e" providerId="ADAL" clId="{5ACA31E7-6E3C-4979-B376-C5BF81CA2D01}" dt="2023-08-21T19:38:02.748" v="1556" actId="12"/>
        <pc:sldMkLst>
          <pc:docMk/>
          <pc:sldMk cId="0" sldId="325"/>
        </pc:sldMkLst>
        <pc:spChg chg="mod">
          <ac:chgData name="Wolfe, Cindy" userId="4ede06d2-3797-466c-bc97-80ed523f5f9e" providerId="ADAL" clId="{5ACA31E7-6E3C-4979-B376-C5BF81CA2D01}" dt="2023-08-21T19:38:02.748" v="1556" actId="12"/>
          <ac:spMkLst>
            <pc:docMk/>
            <pc:sldMk cId="0" sldId="325"/>
            <ac:spMk id="4098" creationId="{00000000-0000-0000-0000-000000000000}"/>
          </ac:spMkLst>
        </pc:spChg>
      </pc:sldChg>
      <pc:sldChg chg="modSp">
        <pc:chgData name="Wolfe, Cindy" userId="4ede06d2-3797-466c-bc97-80ed523f5f9e" providerId="ADAL" clId="{5ACA31E7-6E3C-4979-B376-C5BF81CA2D01}" dt="2023-08-21T19:38:13.996" v="1558" actId="14100"/>
        <pc:sldMkLst>
          <pc:docMk/>
          <pc:sldMk cId="0" sldId="326"/>
        </pc:sldMkLst>
        <pc:spChg chg="mod">
          <ac:chgData name="Wolfe, Cindy" userId="4ede06d2-3797-466c-bc97-80ed523f5f9e" providerId="ADAL" clId="{5ACA31E7-6E3C-4979-B376-C5BF81CA2D01}" dt="2023-08-21T19:38:13.996" v="1558" actId="14100"/>
          <ac:spMkLst>
            <pc:docMk/>
            <pc:sldMk cId="0" sldId="326"/>
            <ac:spMk id="6146" creationId="{00000000-0000-0000-0000-000000000000}"/>
          </ac:spMkLst>
        </pc:spChg>
      </pc:sldChg>
      <pc:sldChg chg="modSp">
        <pc:chgData name="Wolfe, Cindy" userId="4ede06d2-3797-466c-bc97-80ed523f5f9e" providerId="ADAL" clId="{5ACA31E7-6E3C-4979-B376-C5BF81CA2D01}" dt="2023-08-21T19:39:40.456" v="1571" actId="20577"/>
        <pc:sldMkLst>
          <pc:docMk/>
          <pc:sldMk cId="0" sldId="356"/>
        </pc:sldMkLst>
        <pc:spChg chg="mod">
          <ac:chgData name="Wolfe, Cindy" userId="4ede06d2-3797-466c-bc97-80ed523f5f9e" providerId="ADAL" clId="{5ACA31E7-6E3C-4979-B376-C5BF81CA2D01}" dt="2023-08-21T19:39:40.456" v="1571" actId="20577"/>
          <ac:spMkLst>
            <pc:docMk/>
            <pc:sldMk cId="0" sldId="356"/>
            <ac:spMk id="10242" creationId="{00000000-0000-0000-0000-000000000000}"/>
          </ac:spMkLst>
        </pc:spChg>
      </pc:sldChg>
      <pc:sldChg chg="modSp del">
        <pc:chgData name="Wolfe, Cindy" userId="4ede06d2-3797-466c-bc97-80ed523f5f9e" providerId="ADAL" clId="{5ACA31E7-6E3C-4979-B376-C5BF81CA2D01}" dt="2023-08-21T19:36:32.196" v="1491" actId="2696"/>
        <pc:sldMkLst>
          <pc:docMk/>
          <pc:sldMk cId="2306766180" sldId="367"/>
        </pc:sldMkLst>
        <pc:spChg chg="mod">
          <ac:chgData name="Wolfe, Cindy" userId="4ede06d2-3797-466c-bc97-80ed523f5f9e" providerId="ADAL" clId="{5ACA31E7-6E3C-4979-B376-C5BF81CA2D01}" dt="2023-08-21T19:36:13.163" v="1485"/>
          <ac:spMkLst>
            <pc:docMk/>
            <pc:sldMk cId="2306766180" sldId="367"/>
            <ac:spMk id="4098" creationId="{00000000-0000-0000-0000-000000000000}"/>
          </ac:spMkLst>
        </pc:spChg>
      </pc:sldChg>
      <pc:sldChg chg="modSp">
        <pc:chgData name="Wolfe, Cindy" userId="4ede06d2-3797-466c-bc97-80ed523f5f9e" providerId="ADAL" clId="{5ACA31E7-6E3C-4979-B376-C5BF81CA2D01}" dt="2023-08-21T19:35:23.129" v="1479" actId="14100"/>
        <pc:sldMkLst>
          <pc:docMk/>
          <pc:sldMk cId="419712974" sldId="392"/>
        </pc:sldMkLst>
        <pc:spChg chg="mod">
          <ac:chgData name="Wolfe, Cindy" userId="4ede06d2-3797-466c-bc97-80ed523f5f9e" providerId="ADAL" clId="{5ACA31E7-6E3C-4979-B376-C5BF81CA2D01}" dt="2023-08-21T19:35:23.129" v="1479" actId="14100"/>
          <ac:spMkLst>
            <pc:docMk/>
            <pc:sldMk cId="419712974" sldId="392"/>
            <ac:spMk id="8" creationId="{2E109BDB-6205-4BF7-89CB-1B1C518E6457}"/>
          </ac:spMkLst>
        </pc:spChg>
      </pc:sldChg>
      <pc:sldChg chg="modSp">
        <pc:chgData name="Wolfe, Cindy" userId="4ede06d2-3797-466c-bc97-80ed523f5f9e" providerId="ADAL" clId="{5ACA31E7-6E3C-4979-B376-C5BF81CA2D01}" dt="2023-08-21T19:35:15.015" v="1477" actId="14100"/>
        <pc:sldMkLst>
          <pc:docMk/>
          <pc:sldMk cId="3791004747" sldId="545"/>
        </pc:sldMkLst>
        <pc:spChg chg="mod">
          <ac:chgData name="Wolfe, Cindy" userId="4ede06d2-3797-466c-bc97-80ed523f5f9e" providerId="ADAL" clId="{5ACA31E7-6E3C-4979-B376-C5BF81CA2D01}" dt="2023-08-21T19:35:15.015" v="1477" actId="14100"/>
          <ac:spMkLst>
            <pc:docMk/>
            <pc:sldMk cId="3791004747" sldId="545"/>
            <ac:spMk id="6" creationId="{FC67AEAF-CB15-40CE-9113-D56F85663392}"/>
          </ac:spMkLst>
        </pc:spChg>
      </pc:sldChg>
      <pc:sldChg chg="modSp">
        <pc:chgData name="Wolfe, Cindy" userId="4ede06d2-3797-466c-bc97-80ed523f5f9e" providerId="ADAL" clId="{5ACA31E7-6E3C-4979-B376-C5BF81CA2D01}" dt="2023-08-21T19:34:58.848" v="1472" actId="14100"/>
        <pc:sldMkLst>
          <pc:docMk/>
          <pc:sldMk cId="1068053775" sldId="546"/>
        </pc:sldMkLst>
        <pc:spChg chg="mod">
          <ac:chgData name="Wolfe, Cindy" userId="4ede06d2-3797-466c-bc97-80ed523f5f9e" providerId="ADAL" clId="{5ACA31E7-6E3C-4979-B376-C5BF81CA2D01}" dt="2023-08-21T19:34:58.848" v="1472" actId="14100"/>
          <ac:spMkLst>
            <pc:docMk/>
            <pc:sldMk cId="1068053775" sldId="546"/>
            <ac:spMk id="6" creationId="{FC67AEAF-CB15-40CE-9113-D56F85663392}"/>
          </ac:spMkLst>
        </pc:spChg>
      </pc:sldChg>
      <pc:sldChg chg="addSp modSp">
        <pc:chgData name="Wolfe, Cindy" userId="4ede06d2-3797-466c-bc97-80ed523f5f9e" providerId="ADAL" clId="{5ACA31E7-6E3C-4979-B376-C5BF81CA2D01}" dt="2023-08-21T19:34:02.918" v="1456" actId="20577"/>
        <pc:sldMkLst>
          <pc:docMk/>
          <pc:sldMk cId="3459818712" sldId="547"/>
        </pc:sldMkLst>
        <pc:spChg chg="mod">
          <ac:chgData name="Wolfe, Cindy" userId="4ede06d2-3797-466c-bc97-80ed523f5f9e" providerId="ADAL" clId="{5ACA31E7-6E3C-4979-B376-C5BF81CA2D01}" dt="2023-08-21T18:07:51.714" v="773" actId="14100"/>
          <ac:spMkLst>
            <pc:docMk/>
            <pc:sldMk cId="3459818712" sldId="547"/>
            <ac:spMk id="10" creationId="{4F3D653C-D1CF-46BE-A7E5-10A4D8E57059}"/>
          </ac:spMkLst>
        </pc:spChg>
        <pc:spChg chg="add mod">
          <ac:chgData name="Wolfe, Cindy" userId="4ede06d2-3797-466c-bc97-80ed523f5f9e" providerId="ADAL" clId="{5ACA31E7-6E3C-4979-B376-C5BF81CA2D01}" dt="2023-08-21T19:34:02.918" v="1456" actId="20577"/>
          <ac:spMkLst>
            <pc:docMk/>
            <pc:sldMk cId="3459818712" sldId="547"/>
            <ac:spMk id="17" creationId="{2BC58014-710B-4E19-8A48-ED85D34BC935}"/>
          </ac:spMkLst>
        </pc:spChg>
        <pc:grpChg chg="add mod">
          <ac:chgData name="Wolfe, Cindy" userId="4ede06d2-3797-466c-bc97-80ed523f5f9e" providerId="ADAL" clId="{5ACA31E7-6E3C-4979-B376-C5BF81CA2D01}" dt="2023-08-21T18:06:56.838" v="766" actId="164"/>
          <ac:grpSpMkLst>
            <pc:docMk/>
            <pc:sldMk cId="3459818712" sldId="547"/>
            <ac:grpSpMk id="3" creationId="{9C1CDE2F-70E4-4868-9F3D-50EA892652AA}"/>
          </ac:grpSpMkLst>
        </pc:grpChg>
        <pc:grpChg chg="add mod">
          <ac:chgData name="Wolfe, Cindy" userId="4ede06d2-3797-466c-bc97-80ed523f5f9e" providerId="ADAL" clId="{5ACA31E7-6E3C-4979-B376-C5BF81CA2D01}" dt="2023-08-21T19:33:59.212" v="1452" actId="1076"/>
          <ac:grpSpMkLst>
            <pc:docMk/>
            <pc:sldMk cId="3459818712" sldId="547"/>
            <ac:grpSpMk id="4" creationId="{7665D3A8-B911-471B-82CC-63EF772B097A}"/>
          </ac:grpSpMkLst>
        </pc:grpChg>
        <pc:picChg chg="mod ord">
          <ac:chgData name="Wolfe, Cindy" userId="4ede06d2-3797-466c-bc97-80ed523f5f9e" providerId="ADAL" clId="{5ACA31E7-6E3C-4979-B376-C5BF81CA2D01}" dt="2023-08-21T18:07:11.129" v="767" actId="164"/>
          <ac:picMkLst>
            <pc:docMk/>
            <pc:sldMk cId="3459818712" sldId="547"/>
            <ac:picMk id="2" creationId="{41D056AC-6105-4CF4-9C05-0F88213930AA}"/>
          </ac:picMkLst>
        </pc:picChg>
        <pc:cxnChg chg="mod">
          <ac:chgData name="Wolfe, Cindy" userId="4ede06d2-3797-466c-bc97-80ed523f5f9e" providerId="ADAL" clId="{5ACA31E7-6E3C-4979-B376-C5BF81CA2D01}" dt="2023-08-21T18:07:51.714" v="773" actId="14100"/>
          <ac:cxnSpMkLst>
            <pc:docMk/>
            <pc:sldMk cId="3459818712" sldId="547"/>
            <ac:cxnSpMk id="11" creationId="{324F4924-A3E9-44C8-93FC-C2FD6B160BEC}"/>
          </ac:cxnSpMkLst>
        </pc:cxnChg>
        <pc:cxnChg chg="mod">
          <ac:chgData name="Wolfe, Cindy" userId="4ede06d2-3797-466c-bc97-80ed523f5f9e" providerId="ADAL" clId="{5ACA31E7-6E3C-4979-B376-C5BF81CA2D01}" dt="2023-08-21T18:07:51.714" v="773" actId="14100"/>
          <ac:cxnSpMkLst>
            <pc:docMk/>
            <pc:sldMk cId="3459818712" sldId="547"/>
            <ac:cxnSpMk id="15" creationId="{2F550DCA-9AA5-4B7F-A2B7-53BA12CA89A6}"/>
          </ac:cxnSpMkLst>
        </pc:cxnChg>
      </pc:sldChg>
      <pc:sldChg chg="addSp modSp">
        <pc:chgData name="Wolfe, Cindy" userId="4ede06d2-3797-466c-bc97-80ed523f5f9e" providerId="ADAL" clId="{5ACA31E7-6E3C-4979-B376-C5BF81CA2D01}" dt="2023-08-21T19:33:35.487" v="1445" actId="1076"/>
        <pc:sldMkLst>
          <pc:docMk/>
          <pc:sldMk cId="3479108445" sldId="548"/>
        </pc:sldMkLst>
        <pc:spChg chg="add mod">
          <ac:chgData name="Wolfe, Cindy" userId="4ede06d2-3797-466c-bc97-80ed523f5f9e" providerId="ADAL" clId="{5ACA31E7-6E3C-4979-B376-C5BF81CA2D01}" dt="2023-08-21T19:33:32.011" v="1444" actId="1076"/>
          <ac:spMkLst>
            <pc:docMk/>
            <pc:sldMk cId="3479108445" sldId="548"/>
            <ac:spMk id="8" creationId="{8C33733A-5117-4E3D-B161-9EA9119C145C}"/>
          </ac:spMkLst>
        </pc:spChg>
        <pc:picChg chg="mod">
          <ac:chgData name="Wolfe, Cindy" userId="4ede06d2-3797-466c-bc97-80ed523f5f9e" providerId="ADAL" clId="{5ACA31E7-6E3C-4979-B376-C5BF81CA2D01}" dt="2023-08-21T19:33:35.487" v="1445" actId="1076"/>
          <ac:picMkLst>
            <pc:docMk/>
            <pc:sldMk cId="3479108445" sldId="548"/>
            <ac:picMk id="2" creationId="{38734D0D-1F11-4F84-A8C2-AFC8CA05ECA4}"/>
          </ac:picMkLst>
        </pc:picChg>
        <pc:picChg chg="mod">
          <ac:chgData name="Wolfe, Cindy" userId="4ede06d2-3797-466c-bc97-80ed523f5f9e" providerId="ADAL" clId="{5ACA31E7-6E3C-4979-B376-C5BF81CA2D01}" dt="2023-08-21T18:06:11.957" v="757" actId="166"/>
          <ac:picMkLst>
            <pc:docMk/>
            <pc:sldMk cId="3479108445" sldId="548"/>
            <ac:picMk id="7" creationId="{5D668EC9-B9AD-4FB0-9FAD-450AB080B12B}"/>
          </ac:picMkLst>
        </pc:picChg>
      </pc:sldChg>
      <pc:sldChg chg="modSp">
        <pc:chgData name="Wolfe, Cindy" userId="4ede06d2-3797-466c-bc97-80ed523f5f9e" providerId="ADAL" clId="{5ACA31E7-6E3C-4979-B376-C5BF81CA2D01}" dt="2023-08-21T19:30:14.350" v="1399" actId="14100"/>
        <pc:sldMkLst>
          <pc:docMk/>
          <pc:sldMk cId="987040925" sldId="549"/>
        </pc:sldMkLst>
        <pc:spChg chg="mod">
          <ac:chgData name="Wolfe, Cindy" userId="4ede06d2-3797-466c-bc97-80ed523f5f9e" providerId="ADAL" clId="{5ACA31E7-6E3C-4979-B376-C5BF81CA2D01}" dt="2023-08-21T19:30:14.350" v="1399" actId="14100"/>
          <ac:spMkLst>
            <pc:docMk/>
            <pc:sldMk cId="987040925" sldId="549"/>
            <ac:spMk id="6" creationId="{FC67AEAF-CB15-40CE-9113-D56F85663392}"/>
          </ac:spMkLst>
        </pc:spChg>
      </pc:sldChg>
      <pc:sldChg chg="addSp modSp">
        <pc:chgData name="Wolfe, Cindy" userId="4ede06d2-3797-466c-bc97-80ed523f5f9e" providerId="ADAL" clId="{5ACA31E7-6E3C-4979-B376-C5BF81CA2D01}" dt="2023-08-21T19:34:19.457" v="1469" actId="20577"/>
        <pc:sldMkLst>
          <pc:docMk/>
          <pc:sldMk cId="1778285482" sldId="551"/>
        </pc:sldMkLst>
        <pc:spChg chg="add mod">
          <ac:chgData name="Wolfe, Cindy" userId="4ede06d2-3797-466c-bc97-80ed523f5f9e" providerId="ADAL" clId="{5ACA31E7-6E3C-4979-B376-C5BF81CA2D01}" dt="2023-08-21T19:34:19.457" v="1469" actId="20577"/>
          <ac:spMkLst>
            <pc:docMk/>
            <pc:sldMk cId="1778285482" sldId="551"/>
            <ac:spMk id="2" creationId="{20BB2274-190E-4D8A-9DCE-CF1E040E09D4}"/>
          </ac:spMkLst>
        </pc:spChg>
        <pc:picChg chg="mod">
          <ac:chgData name="Wolfe, Cindy" userId="4ede06d2-3797-466c-bc97-80ed523f5f9e" providerId="ADAL" clId="{5ACA31E7-6E3C-4979-B376-C5BF81CA2D01}" dt="2023-08-21T18:09:04.645" v="805" actId="1076"/>
          <ac:picMkLst>
            <pc:docMk/>
            <pc:sldMk cId="1778285482" sldId="551"/>
            <ac:picMk id="4" creationId="{EBDACA2B-CE83-4FB3-ADCC-80E74DD3B21F}"/>
          </ac:picMkLst>
        </pc:picChg>
        <pc:picChg chg="mod">
          <ac:chgData name="Wolfe, Cindy" userId="4ede06d2-3797-466c-bc97-80ed523f5f9e" providerId="ADAL" clId="{5ACA31E7-6E3C-4979-B376-C5BF81CA2D01}" dt="2023-08-21T18:09:06.321" v="806" actId="1076"/>
          <ac:picMkLst>
            <pc:docMk/>
            <pc:sldMk cId="1778285482" sldId="551"/>
            <ac:picMk id="6" creationId="{7402E228-02F5-4EC4-A123-7CEDA5443842}"/>
          </ac:picMkLst>
        </pc:picChg>
      </pc:sldChg>
      <pc:sldChg chg="addSp modSp">
        <pc:chgData name="Wolfe, Cindy" userId="4ede06d2-3797-466c-bc97-80ed523f5f9e" providerId="ADAL" clId="{5ACA31E7-6E3C-4979-B376-C5BF81CA2D01}" dt="2023-08-21T19:34:27.173" v="1470" actId="14100"/>
        <pc:sldMkLst>
          <pc:docMk/>
          <pc:sldMk cId="3261458216" sldId="552"/>
        </pc:sldMkLst>
        <pc:picChg chg="mod">
          <ac:chgData name="Wolfe, Cindy" userId="4ede06d2-3797-466c-bc97-80ed523f5f9e" providerId="ADAL" clId="{5ACA31E7-6E3C-4979-B376-C5BF81CA2D01}" dt="2023-08-21T18:08:50.159" v="799" actId="1035"/>
          <ac:picMkLst>
            <pc:docMk/>
            <pc:sldMk cId="3261458216" sldId="552"/>
            <ac:picMk id="3" creationId="{8E11B300-3B3F-4EA7-96A3-D8535AB1F77C}"/>
          </ac:picMkLst>
        </pc:picChg>
        <pc:picChg chg="mod">
          <ac:chgData name="Wolfe, Cindy" userId="4ede06d2-3797-466c-bc97-80ed523f5f9e" providerId="ADAL" clId="{5ACA31E7-6E3C-4979-B376-C5BF81CA2D01}" dt="2023-08-21T19:34:27.173" v="1470" actId="14100"/>
          <ac:picMkLst>
            <pc:docMk/>
            <pc:sldMk cId="3261458216" sldId="552"/>
            <ac:picMk id="6" creationId="{11767555-080E-4BE9-9079-51CA91B8C8B1}"/>
          </ac:picMkLst>
        </pc:picChg>
        <pc:picChg chg="add mod">
          <ac:chgData name="Wolfe, Cindy" userId="4ede06d2-3797-466c-bc97-80ed523f5f9e" providerId="ADAL" clId="{5ACA31E7-6E3C-4979-B376-C5BF81CA2D01}" dt="2023-08-21T18:08:38.136" v="791" actId="571"/>
          <ac:picMkLst>
            <pc:docMk/>
            <pc:sldMk cId="3261458216" sldId="552"/>
            <ac:picMk id="8" creationId="{3A8AF31C-7392-435E-856D-F8B47EC384ED}"/>
          </ac:picMkLst>
        </pc:picChg>
      </pc:sldChg>
      <pc:sldChg chg="modSp">
        <pc:chgData name="Wolfe, Cindy" userId="4ede06d2-3797-466c-bc97-80ed523f5f9e" providerId="ADAL" clId="{5ACA31E7-6E3C-4979-B376-C5BF81CA2D01}" dt="2023-08-21T19:34:31.810" v="1471" actId="14100"/>
        <pc:sldMkLst>
          <pc:docMk/>
          <pc:sldMk cId="1857422892" sldId="553"/>
        </pc:sldMkLst>
        <pc:picChg chg="mod">
          <ac:chgData name="Wolfe, Cindy" userId="4ede06d2-3797-466c-bc97-80ed523f5f9e" providerId="ADAL" clId="{5ACA31E7-6E3C-4979-B376-C5BF81CA2D01}" dt="2023-08-21T18:09:55.586" v="826" actId="1076"/>
          <ac:picMkLst>
            <pc:docMk/>
            <pc:sldMk cId="1857422892" sldId="553"/>
            <ac:picMk id="3" creationId="{231EFEC9-8EFB-4247-AB01-42ABAEFBF827}"/>
          </ac:picMkLst>
        </pc:picChg>
        <pc:picChg chg="mod">
          <ac:chgData name="Wolfe, Cindy" userId="4ede06d2-3797-466c-bc97-80ed523f5f9e" providerId="ADAL" clId="{5ACA31E7-6E3C-4979-B376-C5BF81CA2D01}" dt="2023-08-21T19:34:31.810" v="1471" actId="14100"/>
          <ac:picMkLst>
            <pc:docMk/>
            <pc:sldMk cId="1857422892" sldId="553"/>
            <ac:picMk id="9" creationId="{FCF26045-B39A-4A37-BC4D-9CC6328C6874}"/>
          </ac:picMkLst>
        </pc:picChg>
      </pc:sldChg>
      <pc:sldChg chg="modSp">
        <pc:chgData name="Wolfe, Cindy" userId="4ede06d2-3797-466c-bc97-80ed523f5f9e" providerId="ADAL" clId="{5ACA31E7-6E3C-4979-B376-C5BF81CA2D01}" dt="2023-08-21T19:35:06.418" v="1474" actId="14100"/>
        <pc:sldMkLst>
          <pc:docMk/>
          <pc:sldMk cId="1891665391" sldId="554"/>
        </pc:sldMkLst>
        <pc:spChg chg="mod">
          <ac:chgData name="Wolfe, Cindy" userId="4ede06d2-3797-466c-bc97-80ed523f5f9e" providerId="ADAL" clId="{5ACA31E7-6E3C-4979-B376-C5BF81CA2D01}" dt="2023-08-21T19:35:06.418" v="1474" actId="14100"/>
          <ac:spMkLst>
            <pc:docMk/>
            <pc:sldMk cId="1891665391" sldId="554"/>
            <ac:spMk id="6" creationId="{FC67AEAF-CB15-40CE-9113-D56F85663392}"/>
          </ac:spMkLst>
        </pc:spChg>
      </pc:sldChg>
      <pc:sldChg chg="modSp">
        <pc:chgData name="Wolfe, Cindy" userId="4ede06d2-3797-466c-bc97-80ed523f5f9e" providerId="ADAL" clId="{5ACA31E7-6E3C-4979-B376-C5BF81CA2D01}" dt="2023-08-21T18:10:03.121" v="828" actId="1076"/>
        <pc:sldMkLst>
          <pc:docMk/>
          <pc:sldMk cId="2745792984" sldId="555"/>
        </pc:sldMkLst>
        <pc:picChg chg="mod">
          <ac:chgData name="Wolfe, Cindy" userId="4ede06d2-3797-466c-bc97-80ed523f5f9e" providerId="ADAL" clId="{5ACA31E7-6E3C-4979-B376-C5BF81CA2D01}" dt="2023-08-21T18:10:03.121" v="828" actId="1076"/>
          <ac:picMkLst>
            <pc:docMk/>
            <pc:sldMk cId="2745792984" sldId="555"/>
            <ac:picMk id="8" creationId="{5994C8D6-DBA0-49AC-93D1-D24709F9A12C}"/>
          </ac:picMkLst>
        </pc:picChg>
      </pc:sldChg>
      <pc:sldChg chg="modSp">
        <pc:chgData name="Wolfe, Cindy" userId="4ede06d2-3797-466c-bc97-80ed523f5f9e" providerId="ADAL" clId="{5ACA31E7-6E3C-4979-B376-C5BF81CA2D01}" dt="2023-08-21T19:29:59.841" v="1395" actId="1076"/>
        <pc:sldMkLst>
          <pc:docMk/>
          <pc:sldMk cId="3880423505" sldId="556"/>
        </pc:sldMkLst>
        <pc:spChg chg="mod">
          <ac:chgData name="Wolfe, Cindy" userId="4ede06d2-3797-466c-bc97-80ed523f5f9e" providerId="ADAL" clId="{5ACA31E7-6E3C-4979-B376-C5BF81CA2D01}" dt="2023-08-21T19:29:59.841" v="1395" actId="1076"/>
          <ac:spMkLst>
            <pc:docMk/>
            <pc:sldMk cId="3880423505" sldId="556"/>
            <ac:spMk id="8" creationId="{2E109BDB-6205-4BF7-89CB-1B1C518E6457}"/>
          </ac:spMkLst>
        </pc:spChg>
      </pc:sldChg>
      <pc:sldChg chg="modSp">
        <pc:chgData name="Wolfe, Cindy" userId="4ede06d2-3797-466c-bc97-80ed523f5f9e" providerId="ADAL" clId="{5ACA31E7-6E3C-4979-B376-C5BF81CA2D01}" dt="2023-08-21T19:40:48.133" v="1579" actId="12"/>
        <pc:sldMkLst>
          <pc:docMk/>
          <pc:sldMk cId="2010190548" sldId="566"/>
        </pc:sldMkLst>
        <pc:spChg chg="mod">
          <ac:chgData name="Wolfe, Cindy" userId="4ede06d2-3797-466c-bc97-80ed523f5f9e" providerId="ADAL" clId="{5ACA31E7-6E3C-4979-B376-C5BF81CA2D01}" dt="2023-08-21T19:40:48.133" v="1579" actId="12"/>
          <ac:spMkLst>
            <pc:docMk/>
            <pc:sldMk cId="2010190548" sldId="566"/>
            <ac:spMk id="6" creationId="{FC67AEAF-CB15-40CE-9113-D56F85663392}"/>
          </ac:spMkLst>
        </pc:spChg>
      </pc:sldChg>
      <pc:sldChg chg="modSp">
        <pc:chgData name="Wolfe, Cindy" userId="4ede06d2-3797-466c-bc97-80ed523f5f9e" providerId="ADAL" clId="{5ACA31E7-6E3C-4979-B376-C5BF81CA2D01}" dt="2023-08-21T19:41:02.562" v="1580" actId="12"/>
        <pc:sldMkLst>
          <pc:docMk/>
          <pc:sldMk cId="4088288845" sldId="567"/>
        </pc:sldMkLst>
        <pc:spChg chg="mod">
          <ac:chgData name="Wolfe, Cindy" userId="4ede06d2-3797-466c-bc97-80ed523f5f9e" providerId="ADAL" clId="{5ACA31E7-6E3C-4979-B376-C5BF81CA2D01}" dt="2023-08-21T19:41:02.562" v="1580" actId="12"/>
          <ac:spMkLst>
            <pc:docMk/>
            <pc:sldMk cId="4088288845" sldId="567"/>
            <ac:spMk id="6" creationId="{FC67AEAF-CB15-40CE-9113-D56F85663392}"/>
          </ac:spMkLst>
        </pc:spChg>
      </pc:sldChg>
      <pc:sldChg chg="modSp">
        <pc:chgData name="Wolfe, Cindy" userId="4ede06d2-3797-466c-bc97-80ed523f5f9e" providerId="ADAL" clId="{5ACA31E7-6E3C-4979-B376-C5BF81CA2D01}" dt="2023-08-21T19:41:40.607" v="1585" actId="2711"/>
        <pc:sldMkLst>
          <pc:docMk/>
          <pc:sldMk cId="4042627603" sldId="568"/>
        </pc:sldMkLst>
        <pc:spChg chg="mod">
          <ac:chgData name="Wolfe, Cindy" userId="4ede06d2-3797-466c-bc97-80ed523f5f9e" providerId="ADAL" clId="{5ACA31E7-6E3C-4979-B376-C5BF81CA2D01}" dt="2023-08-21T19:41:40.607" v="1585" actId="2711"/>
          <ac:spMkLst>
            <pc:docMk/>
            <pc:sldMk cId="4042627603" sldId="568"/>
            <ac:spMk id="6" creationId="{FC67AEAF-CB15-40CE-9113-D56F85663392}"/>
          </ac:spMkLst>
        </pc:spChg>
      </pc:sldChg>
      <pc:sldChg chg="addSp delSp modSp">
        <pc:chgData name="Wolfe, Cindy" userId="4ede06d2-3797-466c-bc97-80ed523f5f9e" providerId="ADAL" clId="{5ACA31E7-6E3C-4979-B376-C5BF81CA2D01}" dt="2023-08-21T19:15:01.757" v="1350" actId="1076"/>
        <pc:sldMkLst>
          <pc:docMk/>
          <pc:sldMk cId="2797897203" sldId="569"/>
        </pc:sldMkLst>
        <pc:spChg chg="mod">
          <ac:chgData name="Wolfe, Cindy" userId="4ede06d2-3797-466c-bc97-80ed523f5f9e" providerId="ADAL" clId="{5ACA31E7-6E3C-4979-B376-C5BF81CA2D01}" dt="2023-08-21T19:14:37.927" v="1344" actId="1076"/>
          <ac:spMkLst>
            <pc:docMk/>
            <pc:sldMk cId="2797897203" sldId="569"/>
            <ac:spMk id="6" creationId="{FC67AEAF-CB15-40CE-9113-D56F85663392}"/>
          </ac:spMkLst>
        </pc:spChg>
        <pc:picChg chg="mod">
          <ac:chgData name="Wolfe, Cindy" userId="4ede06d2-3797-466c-bc97-80ed523f5f9e" providerId="ADAL" clId="{5ACA31E7-6E3C-4979-B376-C5BF81CA2D01}" dt="2023-08-21T19:15:01.757" v="1350" actId="1076"/>
          <ac:picMkLst>
            <pc:docMk/>
            <pc:sldMk cId="2797897203" sldId="569"/>
            <ac:picMk id="2" creationId="{1DC58024-537D-4B84-A727-1DE963B1F004}"/>
          </ac:picMkLst>
        </pc:picChg>
        <pc:picChg chg="del">
          <ac:chgData name="Wolfe, Cindy" userId="4ede06d2-3797-466c-bc97-80ed523f5f9e" providerId="ADAL" clId="{5ACA31E7-6E3C-4979-B376-C5BF81CA2D01}" dt="2023-08-21T19:14:57.498" v="1348" actId="478"/>
          <ac:picMkLst>
            <pc:docMk/>
            <pc:sldMk cId="2797897203" sldId="569"/>
            <ac:picMk id="7" creationId="{5D668EC9-B9AD-4FB0-9FAD-450AB080B12B}"/>
          </ac:picMkLst>
        </pc:picChg>
        <pc:picChg chg="add del">
          <ac:chgData name="Wolfe, Cindy" userId="4ede06d2-3797-466c-bc97-80ed523f5f9e" providerId="ADAL" clId="{5ACA31E7-6E3C-4979-B376-C5BF81CA2D01}" dt="2023-08-21T19:14:56.202" v="1347"/>
          <ac:picMkLst>
            <pc:docMk/>
            <pc:sldMk cId="2797897203" sldId="569"/>
            <ac:picMk id="8" creationId="{5A56A9BE-7AD5-4126-953F-B048B92FCD16}"/>
          </ac:picMkLst>
        </pc:picChg>
        <pc:picChg chg="add">
          <ac:chgData name="Wolfe, Cindy" userId="4ede06d2-3797-466c-bc97-80ed523f5f9e" providerId="ADAL" clId="{5ACA31E7-6E3C-4979-B376-C5BF81CA2D01}" dt="2023-08-21T19:14:58.511" v="1349"/>
          <ac:picMkLst>
            <pc:docMk/>
            <pc:sldMk cId="2797897203" sldId="569"/>
            <ac:picMk id="9" creationId="{805DC14A-E995-4F38-A699-B01649A6EAA1}"/>
          </ac:picMkLst>
        </pc:picChg>
      </pc:sldChg>
      <pc:sldChg chg="addSp modSp">
        <pc:chgData name="Wolfe, Cindy" userId="4ede06d2-3797-466c-bc97-80ed523f5f9e" providerId="ADAL" clId="{5ACA31E7-6E3C-4979-B376-C5BF81CA2D01}" dt="2023-08-21T17:49:58.548" v="370" actId="1076"/>
        <pc:sldMkLst>
          <pc:docMk/>
          <pc:sldMk cId="754549580" sldId="577"/>
        </pc:sldMkLst>
        <pc:spChg chg="mod">
          <ac:chgData name="Wolfe, Cindy" userId="4ede06d2-3797-466c-bc97-80ed523f5f9e" providerId="ADAL" clId="{5ACA31E7-6E3C-4979-B376-C5BF81CA2D01}" dt="2023-08-21T17:49:56.094" v="369" actId="1076"/>
          <ac:spMkLst>
            <pc:docMk/>
            <pc:sldMk cId="754549580" sldId="577"/>
            <ac:spMk id="6" creationId="{FC67AEAF-CB15-40CE-9113-D56F85663392}"/>
          </ac:spMkLst>
        </pc:spChg>
        <pc:spChg chg="add mod">
          <ac:chgData name="Wolfe, Cindy" userId="4ede06d2-3797-466c-bc97-80ed523f5f9e" providerId="ADAL" clId="{5ACA31E7-6E3C-4979-B376-C5BF81CA2D01}" dt="2023-08-21T17:49:58.548" v="370" actId="1076"/>
          <ac:spMkLst>
            <pc:docMk/>
            <pc:sldMk cId="754549580" sldId="577"/>
            <ac:spMk id="8" creationId="{4DA5ACAF-9FCC-4AC6-AA1D-8D2113DC82D1}"/>
          </ac:spMkLst>
        </pc:spChg>
      </pc:sldChg>
      <pc:sldChg chg="modSp">
        <pc:chgData name="Wolfe, Cindy" userId="4ede06d2-3797-466c-bc97-80ed523f5f9e" providerId="ADAL" clId="{5ACA31E7-6E3C-4979-B376-C5BF81CA2D01}" dt="2023-08-21T17:50:26.633" v="372" actId="404"/>
        <pc:sldMkLst>
          <pc:docMk/>
          <pc:sldMk cId="4233961701" sldId="578"/>
        </pc:sldMkLst>
        <pc:spChg chg="mod">
          <ac:chgData name="Wolfe, Cindy" userId="4ede06d2-3797-466c-bc97-80ed523f5f9e" providerId="ADAL" clId="{5ACA31E7-6E3C-4979-B376-C5BF81CA2D01}" dt="2023-08-21T17:50:26.633" v="372" actId="404"/>
          <ac:spMkLst>
            <pc:docMk/>
            <pc:sldMk cId="4233961701" sldId="578"/>
            <ac:spMk id="6" creationId="{FC67AEAF-CB15-40CE-9113-D56F85663392}"/>
          </ac:spMkLst>
        </pc:spChg>
      </pc:sldChg>
      <pc:sldChg chg="modSp">
        <pc:chgData name="Wolfe, Cindy" userId="4ede06d2-3797-466c-bc97-80ed523f5f9e" providerId="ADAL" clId="{5ACA31E7-6E3C-4979-B376-C5BF81CA2D01}" dt="2023-08-21T17:51:21.409" v="382"/>
        <pc:sldMkLst>
          <pc:docMk/>
          <pc:sldMk cId="1216053373" sldId="579"/>
        </pc:sldMkLst>
        <pc:spChg chg="mod">
          <ac:chgData name="Wolfe, Cindy" userId="4ede06d2-3797-466c-bc97-80ed523f5f9e" providerId="ADAL" clId="{5ACA31E7-6E3C-4979-B376-C5BF81CA2D01}" dt="2023-08-21T17:51:21.409" v="382"/>
          <ac:spMkLst>
            <pc:docMk/>
            <pc:sldMk cId="1216053373" sldId="579"/>
            <ac:spMk id="6" creationId="{FC67AEAF-CB15-40CE-9113-D56F85663392}"/>
          </ac:spMkLst>
        </pc:spChg>
      </pc:sldChg>
      <pc:sldChg chg="modSp del">
        <pc:chgData name="Wolfe, Cindy" userId="4ede06d2-3797-466c-bc97-80ed523f5f9e" providerId="ADAL" clId="{5ACA31E7-6E3C-4979-B376-C5BF81CA2D01}" dt="2023-08-21T17:51:25.002" v="383" actId="2696"/>
        <pc:sldMkLst>
          <pc:docMk/>
          <pc:sldMk cId="1667589307" sldId="580"/>
        </pc:sldMkLst>
        <pc:spChg chg="mod">
          <ac:chgData name="Wolfe, Cindy" userId="4ede06d2-3797-466c-bc97-80ed523f5f9e" providerId="ADAL" clId="{5ACA31E7-6E3C-4979-B376-C5BF81CA2D01}" dt="2023-08-21T17:39:55.069" v="45" actId="12"/>
          <ac:spMkLst>
            <pc:docMk/>
            <pc:sldMk cId="1667589307" sldId="580"/>
            <ac:spMk id="6" creationId="{FC67AEAF-CB15-40CE-9113-D56F85663392}"/>
          </ac:spMkLst>
        </pc:spChg>
      </pc:sldChg>
      <pc:sldChg chg="addSp modSp">
        <pc:chgData name="Wolfe, Cindy" userId="4ede06d2-3797-466c-bc97-80ed523f5f9e" providerId="ADAL" clId="{5ACA31E7-6E3C-4979-B376-C5BF81CA2D01}" dt="2023-08-21T17:51:53.370" v="386" actId="1076"/>
        <pc:sldMkLst>
          <pc:docMk/>
          <pc:sldMk cId="115694476" sldId="581"/>
        </pc:sldMkLst>
        <pc:spChg chg="mod">
          <ac:chgData name="Wolfe, Cindy" userId="4ede06d2-3797-466c-bc97-80ed523f5f9e" providerId="ADAL" clId="{5ACA31E7-6E3C-4979-B376-C5BF81CA2D01}" dt="2023-08-21T17:51:53.370" v="386" actId="1076"/>
          <ac:spMkLst>
            <pc:docMk/>
            <pc:sldMk cId="115694476" sldId="581"/>
            <ac:spMk id="8" creationId="{2E109BDB-6205-4BF7-89CB-1B1C518E6457}"/>
          </ac:spMkLst>
        </pc:spChg>
        <pc:spChg chg="add mod">
          <ac:chgData name="Wolfe, Cindy" userId="4ede06d2-3797-466c-bc97-80ed523f5f9e" providerId="ADAL" clId="{5ACA31E7-6E3C-4979-B376-C5BF81CA2D01}" dt="2023-08-21T17:41:08.711" v="53" actId="571"/>
          <ac:spMkLst>
            <pc:docMk/>
            <pc:sldMk cId="115694476" sldId="581"/>
            <ac:spMk id="9" creationId="{2D2A20AA-C837-4790-B840-099C797EB54F}"/>
          </ac:spMkLst>
        </pc:spChg>
        <pc:spChg chg="add mod">
          <ac:chgData name="Wolfe, Cindy" userId="4ede06d2-3797-466c-bc97-80ed523f5f9e" providerId="ADAL" clId="{5ACA31E7-6E3C-4979-B376-C5BF81CA2D01}" dt="2023-08-21T17:41:13.487" v="55" actId="571"/>
          <ac:spMkLst>
            <pc:docMk/>
            <pc:sldMk cId="115694476" sldId="581"/>
            <ac:spMk id="10" creationId="{9CF2A214-DB90-4745-9787-B8A99F3139D5}"/>
          </ac:spMkLst>
        </pc:spChg>
      </pc:sldChg>
      <pc:sldChg chg="addSp delSp modSp delCm">
        <pc:chgData name="Wolfe, Cindy" userId="4ede06d2-3797-466c-bc97-80ed523f5f9e" providerId="ADAL" clId="{5ACA31E7-6E3C-4979-B376-C5BF81CA2D01}" dt="2023-08-21T17:38:01.910" v="10" actId="1076"/>
        <pc:sldMkLst>
          <pc:docMk/>
          <pc:sldMk cId="4037261648" sldId="661"/>
        </pc:sldMkLst>
        <pc:picChg chg="add mod">
          <ac:chgData name="Wolfe, Cindy" userId="4ede06d2-3797-466c-bc97-80ed523f5f9e" providerId="ADAL" clId="{5ACA31E7-6E3C-4979-B376-C5BF81CA2D01}" dt="2023-08-21T17:38:01.910" v="10" actId="1076"/>
          <ac:picMkLst>
            <pc:docMk/>
            <pc:sldMk cId="4037261648" sldId="661"/>
            <ac:picMk id="2" creationId="{AACECFA8-D2AD-4C13-A8E6-1050BCA5C41D}"/>
          </ac:picMkLst>
        </pc:picChg>
        <pc:picChg chg="del">
          <ac:chgData name="Wolfe, Cindy" userId="4ede06d2-3797-466c-bc97-80ed523f5f9e" providerId="ADAL" clId="{5ACA31E7-6E3C-4979-B376-C5BF81CA2D01}" dt="2023-08-21T17:32:14.819" v="1" actId="478"/>
          <ac:picMkLst>
            <pc:docMk/>
            <pc:sldMk cId="4037261648" sldId="661"/>
            <ac:picMk id="3" creationId="{B45D5122-61A5-4641-95F9-0C01E727BFAF}"/>
          </ac:picMkLst>
        </pc:picChg>
        <pc:picChg chg="add del">
          <ac:chgData name="Wolfe, Cindy" userId="4ede06d2-3797-466c-bc97-80ed523f5f9e" providerId="ADAL" clId="{5ACA31E7-6E3C-4979-B376-C5BF81CA2D01}" dt="2023-08-21T17:32:14.819" v="1" actId="478"/>
          <ac:picMkLst>
            <pc:docMk/>
            <pc:sldMk cId="4037261648" sldId="661"/>
            <ac:picMk id="2050" creationId="{6F732FC8-5738-4D6F-82AD-A6600396740D}"/>
          </ac:picMkLst>
        </pc:picChg>
        <pc:picChg chg="add del mod">
          <ac:chgData name="Wolfe, Cindy" userId="4ede06d2-3797-466c-bc97-80ed523f5f9e" providerId="ADAL" clId="{5ACA31E7-6E3C-4979-B376-C5BF81CA2D01}" dt="2023-08-21T17:37:48.098" v="7" actId="478"/>
          <ac:picMkLst>
            <pc:docMk/>
            <pc:sldMk cId="4037261648" sldId="661"/>
            <ac:picMk id="2051" creationId="{76E390B2-C5AF-4BD0-B431-FF9088F07583}"/>
          </ac:picMkLst>
        </pc:picChg>
      </pc:sldChg>
      <pc:sldChg chg="modSp">
        <pc:chgData name="Wolfe, Cindy" userId="4ede06d2-3797-466c-bc97-80ed523f5f9e" providerId="ADAL" clId="{5ACA31E7-6E3C-4979-B376-C5BF81CA2D01}" dt="2023-08-21T18:59:40.880" v="1316" actId="1076"/>
        <pc:sldMkLst>
          <pc:docMk/>
          <pc:sldMk cId="1840087456" sldId="742"/>
        </pc:sldMkLst>
        <pc:spChg chg="mod">
          <ac:chgData name="Wolfe, Cindy" userId="4ede06d2-3797-466c-bc97-80ed523f5f9e" providerId="ADAL" clId="{5ACA31E7-6E3C-4979-B376-C5BF81CA2D01}" dt="2023-08-21T18:59:40.880" v="1316" actId="1076"/>
          <ac:spMkLst>
            <pc:docMk/>
            <pc:sldMk cId="1840087456" sldId="742"/>
            <ac:spMk id="96258" creationId="{00000000-0000-0000-0000-000000000000}"/>
          </ac:spMkLst>
        </pc:spChg>
      </pc:sldChg>
      <pc:sldChg chg="modSp">
        <pc:chgData name="Wolfe, Cindy" userId="4ede06d2-3797-466c-bc97-80ed523f5f9e" providerId="ADAL" clId="{5ACA31E7-6E3C-4979-B376-C5BF81CA2D01}" dt="2023-08-21T19:37:43.432" v="1554" actId="1076"/>
        <pc:sldMkLst>
          <pc:docMk/>
          <pc:sldMk cId="3159295756" sldId="748"/>
        </pc:sldMkLst>
        <pc:spChg chg="mod">
          <ac:chgData name="Wolfe, Cindy" userId="4ede06d2-3797-466c-bc97-80ed523f5f9e" providerId="ADAL" clId="{5ACA31E7-6E3C-4979-B376-C5BF81CA2D01}" dt="2023-08-21T19:37:43.432" v="1554" actId="1076"/>
          <ac:spMkLst>
            <pc:docMk/>
            <pc:sldMk cId="3159295756" sldId="748"/>
            <ac:spMk id="4098" creationId="{00000000-0000-0000-0000-000000000000}"/>
          </ac:spMkLst>
        </pc:spChg>
        <pc:picChg chg="mod">
          <ac:chgData name="Wolfe, Cindy" userId="4ede06d2-3797-466c-bc97-80ed523f5f9e" providerId="ADAL" clId="{5ACA31E7-6E3C-4979-B376-C5BF81CA2D01}" dt="2023-08-21T19:37:34.902" v="1552" actId="1076"/>
          <ac:picMkLst>
            <pc:docMk/>
            <pc:sldMk cId="3159295756" sldId="748"/>
            <ac:picMk id="2" creationId="{9035F2A3-22AF-49B9-A394-C2FC8C9920CB}"/>
          </ac:picMkLst>
        </pc:picChg>
      </pc:sldChg>
      <pc:sldChg chg="modSp">
        <pc:chgData name="Wolfe, Cindy" userId="4ede06d2-3797-466c-bc97-80ed523f5f9e" providerId="ADAL" clId="{5ACA31E7-6E3C-4979-B376-C5BF81CA2D01}" dt="2023-08-21T19:39:01.697" v="1562" actId="255"/>
        <pc:sldMkLst>
          <pc:docMk/>
          <pc:sldMk cId="807948874" sldId="749"/>
        </pc:sldMkLst>
        <pc:spChg chg="mod">
          <ac:chgData name="Wolfe, Cindy" userId="4ede06d2-3797-466c-bc97-80ed523f5f9e" providerId="ADAL" clId="{5ACA31E7-6E3C-4979-B376-C5BF81CA2D01}" dt="2023-08-21T19:39:01.697" v="1562" actId="255"/>
          <ac:spMkLst>
            <pc:docMk/>
            <pc:sldMk cId="807948874" sldId="749"/>
            <ac:spMk id="7170" creationId="{00000000-0000-0000-0000-000000000000}"/>
          </ac:spMkLst>
        </pc:spChg>
        <pc:spChg chg="mod">
          <ac:chgData name="Wolfe, Cindy" userId="4ede06d2-3797-466c-bc97-80ed523f5f9e" providerId="ADAL" clId="{5ACA31E7-6E3C-4979-B376-C5BF81CA2D01}" dt="2023-08-21T19:38:41.847" v="1560" actId="20577"/>
          <ac:spMkLst>
            <pc:docMk/>
            <pc:sldMk cId="807948874" sldId="749"/>
            <ac:spMk id="7174" creationId="{00000000-0000-0000-0000-000000000000}"/>
          </ac:spMkLst>
        </pc:spChg>
      </pc:sldChg>
      <pc:sldChg chg="modSp">
        <pc:chgData name="Wolfe, Cindy" userId="4ede06d2-3797-466c-bc97-80ed523f5f9e" providerId="ADAL" clId="{5ACA31E7-6E3C-4979-B376-C5BF81CA2D01}" dt="2023-08-21T19:40:21.626" v="1575" actId="255"/>
        <pc:sldMkLst>
          <pc:docMk/>
          <pc:sldMk cId="4268620718" sldId="755"/>
        </pc:sldMkLst>
        <pc:spChg chg="mod">
          <ac:chgData name="Wolfe, Cindy" userId="4ede06d2-3797-466c-bc97-80ed523f5f9e" providerId="ADAL" clId="{5ACA31E7-6E3C-4979-B376-C5BF81CA2D01}" dt="2023-08-21T19:40:21.626" v="1575" actId="255"/>
          <ac:spMkLst>
            <pc:docMk/>
            <pc:sldMk cId="4268620718" sldId="755"/>
            <ac:spMk id="4098" creationId="{00000000-0000-0000-0000-000000000000}"/>
          </ac:spMkLst>
        </pc:spChg>
      </pc:sldChg>
      <pc:sldChg chg="modSp">
        <pc:chgData name="Wolfe, Cindy" userId="4ede06d2-3797-466c-bc97-80ed523f5f9e" providerId="ADAL" clId="{5ACA31E7-6E3C-4979-B376-C5BF81CA2D01}" dt="2023-08-21T17:53:38.561" v="526" actId="20577"/>
        <pc:sldMkLst>
          <pc:docMk/>
          <pc:sldMk cId="2622819038" sldId="756"/>
        </pc:sldMkLst>
        <pc:spChg chg="mod">
          <ac:chgData name="Wolfe, Cindy" userId="4ede06d2-3797-466c-bc97-80ed523f5f9e" providerId="ADAL" clId="{5ACA31E7-6E3C-4979-B376-C5BF81CA2D01}" dt="2023-08-21T17:53:38.561" v="526" actId="20577"/>
          <ac:spMkLst>
            <pc:docMk/>
            <pc:sldMk cId="2622819038" sldId="756"/>
            <ac:spMk id="6" creationId="{FC67AEAF-CB15-40CE-9113-D56F85663392}"/>
          </ac:spMkLst>
        </pc:spChg>
      </pc:sldChg>
      <pc:sldChg chg="addSp delSp modSp">
        <pc:chgData name="Wolfe, Cindy" userId="4ede06d2-3797-466c-bc97-80ed523f5f9e" providerId="ADAL" clId="{5ACA31E7-6E3C-4979-B376-C5BF81CA2D01}" dt="2023-08-21T19:15:45.799" v="1352" actId="1076"/>
        <pc:sldMkLst>
          <pc:docMk/>
          <pc:sldMk cId="202210951" sldId="757"/>
        </pc:sldMkLst>
        <pc:spChg chg="add del mod">
          <ac:chgData name="Wolfe, Cindy" userId="4ede06d2-3797-466c-bc97-80ed523f5f9e" providerId="ADAL" clId="{5ACA31E7-6E3C-4979-B376-C5BF81CA2D01}" dt="2023-08-21T17:54:22.846" v="531" actId="478"/>
          <ac:spMkLst>
            <pc:docMk/>
            <pc:sldMk cId="202210951" sldId="757"/>
            <ac:spMk id="2" creationId="{224E75DA-2779-4F76-81E9-23017D74DF40}"/>
          </ac:spMkLst>
        </pc:spChg>
        <pc:spChg chg="add mod">
          <ac:chgData name="Wolfe, Cindy" userId="4ede06d2-3797-466c-bc97-80ed523f5f9e" providerId="ADAL" clId="{5ACA31E7-6E3C-4979-B376-C5BF81CA2D01}" dt="2023-08-21T19:15:45.799" v="1352" actId="1076"/>
          <ac:spMkLst>
            <pc:docMk/>
            <pc:sldMk cId="202210951" sldId="757"/>
            <ac:spMk id="13" creationId="{6B6948B8-3AB0-4F96-B3CA-B34DED01C9A1}"/>
          </ac:spMkLst>
        </pc:spChg>
        <pc:picChg chg="mod">
          <ac:chgData name="Wolfe, Cindy" userId="4ede06d2-3797-466c-bc97-80ed523f5f9e" providerId="ADAL" clId="{5ACA31E7-6E3C-4979-B376-C5BF81CA2D01}" dt="2023-08-21T17:54:11.865" v="530" actId="14100"/>
          <ac:picMkLst>
            <pc:docMk/>
            <pc:sldMk cId="202210951" sldId="757"/>
            <ac:picMk id="12" creationId="{3E486654-ACF5-497C-8245-B198C0D00676}"/>
          </ac:picMkLst>
        </pc:picChg>
      </pc:sldChg>
      <pc:sldChg chg="addSp modSp">
        <pc:chgData name="Wolfe, Cindy" userId="4ede06d2-3797-466c-bc97-80ed523f5f9e" providerId="ADAL" clId="{5ACA31E7-6E3C-4979-B376-C5BF81CA2D01}" dt="2023-08-21T19:29:03.762" v="1362" actId="1076"/>
        <pc:sldMkLst>
          <pc:docMk/>
          <pc:sldMk cId="1237299556" sldId="758"/>
        </pc:sldMkLst>
        <pc:spChg chg="add mod">
          <ac:chgData name="Wolfe, Cindy" userId="4ede06d2-3797-466c-bc97-80ed523f5f9e" providerId="ADAL" clId="{5ACA31E7-6E3C-4979-B376-C5BF81CA2D01}" dt="2023-08-21T19:29:03.762" v="1362" actId="1076"/>
          <ac:spMkLst>
            <pc:docMk/>
            <pc:sldMk cId="1237299556" sldId="758"/>
            <ac:spMk id="12" creationId="{510E556D-814D-43D0-AEB6-F4835894CAAD}"/>
          </ac:spMkLst>
        </pc:spChg>
        <pc:picChg chg="mod">
          <ac:chgData name="Wolfe, Cindy" userId="4ede06d2-3797-466c-bc97-80ed523f5f9e" providerId="ADAL" clId="{5ACA31E7-6E3C-4979-B376-C5BF81CA2D01}" dt="2023-08-21T19:28:30.421" v="1356" actId="1076"/>
          <ac:picMkLst>
            <pc:docMk/>
            <pc:sldMk cId="1237299556" sldId="758"/>
            <ac:picMk id="5" creationId="{18757D92-1933-43B5-8999-D747A2533B83}"/>
          </ac:picMkLst>
        </pc:picChg>
      </pc:sldChg>
      <pc:sldChg chg="modSp">
        <pc:chgData name="Wolfe, Cindy" userId="4ede06d2-3797-466c-bc97-80ed523f5f9e" providerId="ADAL" clId="{5ACA31E7-6E3C-4979-B376-C5BF81CA2D01}" dt="2023-08-21T19:29:30.122" v="1388" actId="1076"/>
        <pc:sldMkLst>
          <pc:docMk/>
          <pc:sldMk cId="3637726948" sldId="759"/>
        </pc:sldMkLst>
        <pc:spChg chg="mod">
          <ac:chgData name="Wolfe, Cindy" userId="4ede06d2-3797-466c-bc97-80ed523f5f9e" providerId="ADAL" clId="{5ACA31E7-6E3C-4979-B376-C5BF81CA2D01}" dt="2023-08-21T19:29:17.762" v="1385" actId="20577"/>
          <ac:spMkLst>
            <pc:docMk/>
            <pc:sldMk cId="3637726948" sldId="759"/>
            <ac:spMk id="12" creationId="{39DD7F78-5625-4A28-9139-C6119B700274}"/>
          </ac:spMkLst>
        </pc:spChg>
        <pc:spChg chg="mod">
          <ac:chgData name="Wolfe, Cindy" userId="4ede06d2-3797-466c-bc97-80ed523f5f9e" providerId="ADAL" clId="{5ACA31E7-6E3C-4979-B376-C5BF81CA2D01}" dt="2023-08-21T19:29:26.052" v="1387" actId="1076"/>
          <ac:spMkLst>
            <pc:docMk/>
            <pc:sldMk cId="3637726948" sldId="759"/>
            <ac:spMk id="15" creationId="{ED08F13A-9D72-4F9D-B54C-74F091243FFE}"/>
          </ac:spMkLst>
        </pc:spChg>
        <pc:spChg chg="mod">
          <ac:chgData name="Wolfe, Cindy" userId="4ede06d2-3797-466c-bc97-80ed523f5f9e" providerId="ADAL" clId="{5ACA31E7-6E3C-4979-B376-C5BF81CA2D01}" dt="2023-08-21T19:29:30.122" v="1388" actId="1076"/>
          <ac:spMkLst>
            <pc:docMk/>
            <pc:sldMk cId="3637726948" sldId="759"/>
            <ac:spMk id="19" creationId="{5993AF02-E349-48AF-AC75-658292D29919}"/>
          </ac:spMkLst>
        </pc:spChg>
        <pc:picChg chg="mod">
          <ac:chgData name="Wolfe, Cindy" userId="4ede06d2-3797-466c-bc97-80ed523f5f9e" providerId="ADAL" clId="{5ACA31E7-6E3C-4979-B376-C5BF81CA2D01}" dt="2023-08-21T17:46:52.043" v="278" actId="1076"/>
          <ac:picMkLst>
            <pc:docMk/>
            <pc:sldMk cId="3637726948" sldId="759"/>
            <ac:picMk id="2" creationId="{1521B705-B4FF-4F09-8B4E-862B3576404A}"/>
          </ac:picMkLst>
        </pc:picChg>
        <pc:picChg chg="mod">
          <ac:chgData name="Wolfe, Cindy" userId="4ede06d2-3797-466c-bc97-80ed523f5f9e" providerId="ADAL" clId="{5ACA31E7-6E3C-4979-B376-C5BF81CA2D01}" dt="2023-08-21T19:29:22.347" v="1386" actId="1076"/>
          <ac:picMkLst>
            <pc:docMk/>
            <pc:sldMk cId="3637726948" sldId="759"/>
            <ac:picMk id="16" creationId="{79AF8A94-AC49-4829-A02A-384AAB1D534A}"/>
          </ac:picMkLst>
        </pc:picChg>
      </pc:sldChg>
      <pc:sldChg chg="modSp">
        <pc:chgData name="Wolfe, Cindy" userId="4ede06d2-3797-466c-bc97-80ed523f5f9e" providerId="ADAL" clId="{5ACA31E7-6E3C-4979-B376-C5BF81CA2D01}" dt="2023-08-21T17:55:54.282" v="540" actId="20577"/>
        <pc:sldMkLst>
          <pc:docMk/>
          <pc:sldMk cId="614918198" sldId="760"/>
        </pc:sldMkLst>
        <pc:spChg chg="mod">
          <ac:chgData name="Wolfe, Cindy" userId="4ede06d2-3797-466c-bc97-80ed523f5f9e" providerId="ADAL" clId="{5ACA31E7-6E3C-4979-B376-C5BF81CA2D01}" dt="2023-08-21T17:55:54.282" v="540" actId="20577"/>
          <ac:spMkLst>
            <pc:docMk/>
            <pc:sldMk cId="614918198" sldId="760"/>
            <ac:spMk id="15" creationId="{60AA8A5E-7DC0-4EF0-BF12-9556DAAC4DBC}"/>
          </ac:spMkLst>
        </pc:spChg>
      </pc:sldChg>
      <pc:sldChg chg="modSp">
        <pc:chgData name="Wolfe, Cindy" userId="4ede06d2-3797-466c-bc97-80ed523f5f9e" providerId="ADAL" clId="{5ACA31E7-6E3C-4979-B376-C5BF81CA2D01}" dt="2023-08-21T17:56:28.207" v="550" actId="1036"/>
        <pc:sldMkLst>
          <pc:docMk/>
          <pc:sldMk cId="1301015868" sldId="761"/>
        </pc:sldMkLst>
        <pc:spChg chg="mod">
          <ac:chgData name="Wolfe, Cindy" userId="4ede06d2-3797-466c-bc97-80ed523f5f9e" providerId="ADAL" clId="{5ACA31E7-6E3C-4979-B376-C5BF81CA2D01}" dt="2023-08-21T17:56:03.801" v="541" actId="20577"/>
          <ac:spMkLst>
            <pc:docMk/>
            <pc:sldMk cId="1301015868" sldId="761"/>
            <ac:spMk id="14" creationId="{C32F673B-EC95-454A-B1EF-D1C039C61A5A}"/>
          </ac:spMkLst>
        </pc:spChg>
        <pc:spChg chg="mod">
          <ac:chgData name="Wolfe, Cindy" userId="4ede06d2-3797-466c-bc97-80ed523f5f9e" providerId="ADAL" clId="{5ACA31E7-6E3C-4979-B376-C5BF81CA2D01}" dt="2023-08-21T17:56:15.449" v="544" actId="1076"/>
          <ac:spMkLst>
            <pc:docMk/>
            <pc:sldMk cId="1301015868" sldId="761"/>
            <ac:spMk id="21" creationId="{2F853914-0065-4703-B9D1-1045A6A6C036}"/>
          </ac:spMkLst>
        </pc:spChg>
        <pc:spChg chg="mod">
          <ac:chgData name="Wolfe, Cindy" userId="4ede06d2-3797-466c-bc97-80ed523f5f9e" providerId="ADAL" clId="{5ACA31E7-6E3C-4979-B376-C5BF81CA2D01}" dt="2023-08-21T17:56:18.221" v="545" actId="1076"/>
          <ac:spMkLst>
            <pc:docMk/>
            <pc:sldMk cId="1301015868" sldId="761"/>
            <ac:spMk id="22" creationId="{1907B14D-2447-4266-B1B5-01711C1DD9F8}"/>
          </ac:spMkLst>
        </pc:spChg>
        <pc:picChg chg="mod">
          <ac:chgData name="Wolfe, Cindy" userId="4ede06d2-3797-466c-bc97-80ed523f5f9e" providerId="ADAL" clId="{5ACA31E7-6E3C-4979-B376-C5BF81CA2D01}" dt="2023-08-21T17:56:28.207" v="550" actId="1036"/>
          <ac:picMkLst>
            <pc:docMk/>
            <pc:sldMk cId="1301015868" sldId="761"/>
            <ac:picMk id="19" creationId="{DFEA063F-0F33-4FD9-A79F-6673FBCA6A5A}"/>
          </ac:picMkLst>
        </pc:picChg>
        <pc:picChg chg="mod">
          <ac:chgData name="Wolfe, Cindy" userId="4ede06d2-3797-466c-bc97-80ed523f5f9e" providerId="ADAL" clId="{5ACA31E7-6E3C-4979-B376-C5BF81CA2D01}" dt="2023-08-21T17:56:22.562" v="546" actId="14100"/>
          <ac:picMkLst>
            <pc:docMk/>
            <pc:sldMk cId="1301015868" sldId="761"/>
            <ac:picMk id="20" creationId="{8A0D1A4C-0A7B-4CAD-B44B-069DAE6BE5C7}"/>
          </ac:picMkLst>
        </pc:picChg>
      </pc:sldChg>
      <pc:sldChg chg="modSp">
        <pc:chgData name="Wolfe, Cindy" userId="4ede06d2-3797-466c-bc97-80ed523f5f9e" providerId="ADAL" clId="{5ACA31E7-6E3C-4979-B376-C5BF81CA2D01}" dt="2023-08-21T19:29:45.651" v="1391" actId="14100"/>
        <pc:sldMkLst>
          <pc:docMk/>
          <pc:sldMk cId="2491951995" sldId="762"/>
        </pc:sldMkLst>
        <pc:spChg chg="mod">
          <ac:chgData name="Wolfe, Cindy" userId="4ede06d2-3797-466c-bc97-80ed523f5f9e" providerId="ADAL" clId="{5ACA31E7-6E3C-4979-B376-C5BF81CA2D01}" dt="2023-08-21T19:29:45.651" v="1391" actId="14100"/>
          <ac:spMkLst>
            <pc:docMk/>
            <pc:sldMk cId="2491951995" sldId="762"/>
            <ac:spMk id="11" creationId="{75B3C2A0-BB1F-4C90-AFE3-13AC7FBBABD6}"/>
          </ac:spMkLst>
        </pc:spChg>
      </pc:sldChg>
      <pc:sldChg chg="modSp">
        <pc:chgData name="Wolfe, Cindy" userId="4ede06d2-3797-466c-bc97-80ed523f5f9e" providerId="ADAL" clId="{5ACA31E7-6E3C-4979-B376-C5BF81CA2D01}" dt="2023-08-21T19:29:51.625" v="1392" actId="14100"/>
        <pc:sldMkLst>
          <pc:docMk/>
          <pc:sldMk cId="742203715" sldId="763"/>
        </pc:sldMkLst>
        <pc:spChg chg="mod">
          <ac:chgData name="Wolfe, Cindy" userId="4ede06d2-3797-466c-bc97-80ed523f5f9e" providerId="ADAL" clId="{5ACA31E7-6E3C-4979-B376-C5BF81CA2D01}" dt="2023-08-21T19:29:51.625" v="1392" actId="14100"/>
          <ac:spMkLst>
            <pc:docMk/>
            <pc:sldMk cId="742203715" sldId="763"/>
            <ac:spMk id="11" creationId="{095403AC-56A3-4793-BFA6-C1D4546F74F2}"/>
          </ac:spMkLst>
        </pc:spChg>
      </pc:sldChg>
      <pc:sldChg chg="add del">
        <pc:chgData name="Wolfe, Cindy" userId="4ede06d2-3797-466c-bc97-80ed523f5f9e" providerId="ADAL" clId="{5ACA31E7-6E3C-4979-B376-C5BF81CA2D01}" dt="2023-08-21T19:32:18.570" v="1433"/>
        <pc:sldMkLst>
          <pc:docMk/>
          <pc:sldMk cId="471395397" sldId="764"/>
        </pc:sldMkLst>
      </pc:sldChg>
      <pc:sldChg chg="add del">
        <pc:chgData name="Wolfe, Cindy" userId="4ede06d2-3797-466c-bc97-80ed523f5f9e" providerId="ADAL" clId="{5ACA31E7-6E3C-4979-B376-C5BF81CA2D01}" dt="2023-08-21T19:30:59.210" v="1402" actId="2696"/>
        <pc:sldMkLst>
          <pc:docMk/>
          <pc:sldMk cId="1234867209" sldId="764"/>
        </pc:sldMkLst>
      </pc:sldChg>
      <pc:sldChg chg="del">
        <pc:chgData name="Wolfe, Cindy" userId="4ede06d2-3797-466c-bc97-80ed523f5f9e" providerId="ADAL" clId="{5ACA31E7-6E3C-4979-B376-C5BF81CA2D01}" dt="2023-08-21T17:58:54.428" v="624" actId="2696"/>
        <pc:sldMkLst>
          <pc:docMk/>
          <pc:sldMk cId="3182844594" sldId="764"/>
        </pc:sldMkLst>
      </pc:sldChg>
      <pc:sldChg chg="addSp delSp modSp add del">
        <pc:chgData name="Wolfe, Cindy" userId="4ede06d2-3797-466c-bc97-80ed523f5f9e" providerId="ADAL" clId="{5ACA31E7-6E3C-4979-B376-C5BF81CA2D01}" dt="2023-08-21T19:32:12.521" v="1431" actId="2696"/>
        <pc:sldMkLst>
          <pc:docMk/>
          <pc:sldMk cId="138689169" sldId="765"/>
        </pc:sldMkLst>
        <pc:spChg chg="add mod">
          <ac:chgData name="Wolfe, Cindy" userId="4ede06d2-3797-466c-bc97-80ed523f5f9e" providerId="ADAL" clId="{5ACA31E7-6E3C-4979-B376-C5BF81CA2D01}" dt="2023-08-21T19:31:56.259" v="1430" actId="1076"/>
          <ac:spMkLst>
            <pc:docMk/>
            <pc:sldMk cId="138689169" sldId="765"/>
            <ac:spMk id="3" creationId="{A7F9E07F-E081-46C1-BE0C-9FA12DA3C11A}"/>
          </ac:spMkLst>
        </pc:spChg>
        <pc:spChg chg="mod">
          <ac:chgData name="Wolfe, Cindy" userId="4ede06d2-3797-466c-bc97-80ed523f5f9e" providerId="ADAL" clId="{5ACA31E7-6E3C-4979-B376-C5BF81CA2D01}" dt="2023-08-21T19:31:06.599" v="1405" actId="6549"/>
          <ac:spMkLst>
            <pc:docMk/>
            <pc:sldMk cId="138689169" sldId="765"/>
            <ac:spMk id="19462" creationId="{00000000-0000-0000-0000-000000000000}"/>
          </ac:spMkLst>
        </pc:spChg>
        <pc:picChg chg="del mod">
          <ac:chgData name="Wolfe, Cindy" userId="4ede06d2-3797-466c-bc97-80ed523f5f9e" providerId="ADAL" clId="{5ACA31E7-6E3C-4979-B376-C5BF81CA2D01}" dt="2023-08-21T19:31:02.167" v="1404" actId="478"/>
          <ac:picMkLst>
            <pc:docMk/>
            <pc:sldMk cId="138689169" sldId="765"/>
            <ac:picMk id="2" creationId="{38734D0D-1F11-4F84-A8C2-AFC8CA05ECA4}"/>
          </ac:picMkLst>
        </pc:picChg>
      </pc:sldChg>
      <pc:sldChg chg="del">
        <pc:chgData name="Wolfe, Cindy" userId="4ede06d2-3797-466c-bc97-80ed523f5f9e" providerId="ADAL" clId="{5ACA31E7-6E3C-4979-B376-C5BF81CA2D01}" dt="2023-08-21T17:46:25.589" v="272" actId="2696"/>
        <pc:sldMkLst>
          <pc:docMk/>
          <pc:sldMk cId="3141090981" sldId="765"/>
        </pc:sldMkLst>
      </pc:sldChg>
      <pc:sldChg chg="del">
        <pc:chgData name="Wolfe, Cindy" userId="4ede06d2-3797-466c-bc97-80ed523f5f9e" providerId="ADAL" clId="{5ACA31E7-6E3C-4979-B376-C5BF81CA2D01}" dt="2023-08-21T18:05:49.424" v="754" actId="2696"/>
        <pc:sldMkLst>
          <pc:docMk/>
          <pc:sldMk cId="2119745354" sldId="766"/>
        </pc:sldMkLst>
      </pc:sldChg>
      <pc:sldChg chg="add del">
        <pc:chgData name="Wolfe, Cindy" userId="4ede06d2-3797-466c-bc97-80ed523f5f9e" providerId="ADAL" clId="{5ACA31E7-6E3C-4979-B376-C5BF81CA2D01}" dt="2023-08-21T17:59:05.057" v="626"/>
        <pc:sldMkLst>
          <pc:docMk/>
          <pc:sldMk cId="1218895119" sldId="767"/>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F1E431-FA11-4595-8F69-AA9A4BA974D8}"/>
              </a:ext>
            </a:extLst>
          </p:cNvPr>
          <p:cNvSpPr>
            <a:spLocks noGrp="1"/>
          </p:cNvSpPr>
          <p:nvPr>
            <p:ph type="hdr" sz="quarter"/>
          </p:nvPr>
        </p:nvSpPr>
        <p:spPr>
          <a:xfrm>
            <a:off x="2" y="0"/>
            <a:ext cx="3043979" cy="467364"/>
          </a:xfrm>
          <a:prstGeom prst="rect">
            <a:avLst/>
          </a:prstGeom>
        </p:spPr>
        <p:txBody>
          <a:bodyPr vert="horz" lIns="91577" tIns="45789" rIns="91577" bIns="457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8409D546-BA79-47CE-90CD-1080F6610EBF}"/>
              </a:ext>
            </a:extLst>
          </p:cNvPr>
          <p:cNvSpPr>
            <a:spLocks noGrp="1"/>
          </p:cNvSpPr>
          <p:nvPr>
            <p:ph type="dt" sz="quarter" idx="1"/>
          </p:nvPr>
        </p:nvSpPr>
        <p:spPr>
          <a:xfrm>
            <a:off x="3977531" y="0"/>
            <a:ext cx="3043979" cy="467364"/>
          </a:xfrm>
          <a:prstGeom prst="rect">
            <a:avLst/>
          </a:prstGeom>
        </p:spPr>
        <p:txBody>
          <a:bodyPr vert="horz" lIns="91577" tIns="45789" rIns="91577" bIns="45789" rtlCol="0"/>
          <a:lstStyle>
            <a:lvl1pPr algn="r">
              <a:defRPr sz="1200"/>
            </a:lvl1pPr>
          </a:lstStyle>
          <a:p>
            <a:fld id="{0A335D5D-2EA3-484B-80D8-765AA1999D2C}" type="datetimeFigureOut">
              <a:rPr lang="en-US" smtClean="0"/>
              <a:t>8/22/2023</a:t>
            </a:fld>
            <a:endParaRPr lang="en-US" dirty="0"/>
          </a:p>
        </p:txBody>
      </p:sp>
      <p:sp>
        <p:nvSpPr>
          <p:cNvPr id="4" name="Footer Placeholder 3">
            <a:extLst>
              <a:ext uri="{FF2B5EF4-FFF2-40B4-BE49-F238E27FC236}">
                <a16:creationId xmlns:a16="http://schemas.microsoft.com/office/drawing/2014/main" id="{D52D2F89-520B-4748-B59B-564BDE2A3DEB}"/>
              </a:ext>
            </a:extLst>
          </p:cNvPr>
          <p:cNvSpPr>
            <a:spLocks noGrp="1"/>
          </p:cNvSpPr>
          <p:nvPr>
            <p:ph type="ftr" sz="quarter" idx="2"/>
          </p:nvPr>
        </p:nvSpPr>
        <p:spPr>
          <a:xfrm>
            <a:off x="2" y="8841738"/>
            <a:ext cx="3043979" cy="467364"/>
          </a:xfrm>
          <a:prstGeom prst="rect">
            <a:avLst/>
          </a:prstGeom>
        </p:spPr>
        <p:txBody>
          <a:bodyPr vert="horz" lIns="91577" tIns="45789" rIns="91577" bIns="457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966965-70D3-49C6-92FF-22181E864EE3}"/>
              </a:ext>
            </a:extLst>
          </p:cNvPr>
          <p:cNvSpPr>
            <a:spLocks noGrp="1"/>
          </p:cNvSpPr>
          <p:nvPr>
            <p:ph type="sldNum" sz="quarter" idx="3"/>
          </p:nvPr>
        </p:nvSpPr>
        <p:spPr>
          <a:xfrm>
            <a:off x="3977531" y="8841738"/>
            <a:ext cx="3043979" cy="467364"/>
          </a:xfrm>
          <a:prstGeom prst="rect">
            <a:avLst/>
          </a:prstGeom>
        </p:spPr>
        <p:txBody>
          <a:bodyPr vert="horz" lIns="91577" tIns="45789" rIns="91577" bIns="45789" rtlCol="0" anchor="b"/>
          <a:lstStyle>
            <a:lvl1pPr algn="r">
              <a:defRPr sz="1200"/>
            </a:lvl1pPr>
          </a:lstStyle>
          <a:p>
            <a:fld id="{1CD0C803-B079-4F81-927E-E377CE5B0A7D}" type="slidenum">
              <a:rPr lang="en-US" smtClean="0"/>
              <a:t>‹#›</a:t>
            </a:fld>
            <a:endParaRPr lang="en-US" dirty="0"/>
          </a:p>
        </p:txBody>
      </p:sp>
    </p:spTree>
    <p:extLst>
      <p:ext uri="{BB962C8B-B14F-4D97-AF65-F5344CB8AC3E}">
        <p14:creationId xmlns:p14="http://schemas.microsoft.com/office/powerpoint/2010/main" val="3260004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979" cy="465773"/>
          </a:xfrm>
          <a:prstGeom prst="rect">
            <a:avLst/>
          </a:prstGeom>
        </p:spPr>
        <p:txBody>
          <a:bodyPr vert="horz" lIns="91577" tIns="45789" rIns="91577" bIns="45789" rtlCol="0"/>
          <a:lstStyle>
            <a:lvl1pPr algn="l">
              <a:defRPr sz="1200"/>
            </a:lvl1pPr>
          </a:lstStyle>
          <a:p>
            <a:pPr>
              <a:defRPr/>
            </a:pPr>
            <a:endParaRPr lang="en-US" dirty="0"/>
          </a:p>
        </p:txBody>
      </p:sp>
      <p:sp>
        <p:nvSpPr>
          <p:cNvPr id="3" name="Date Placeholder 2"/>
          <p:cNvSpPr>
            <a:spLocks noGrp="1"/>
          </p:cNvSpPr>
          <p:nvPr>
            <p:ph type="dt" idx="1"/>
          </p:nvPr>
        </p:nvSpPr>
        <p:spPr>
          <a:xfrm>
            <a:off x="3977531" y="0"/>
            <a:ext cx="3043979" cy="465773"/>
          </a:xfrm>
          <a:prstGeom prst="rect">
            <a:avLst/>
          </a:prstGeom>
        </p:spPr>
        <p:txBody>
          <a:bodyPr vert="horz" lIns="91577" tIns="45789" rIns="91577" bIns="45789" rtlCol="0"/>
          <a:lstStyle>
            <a:lvl1pPr algn="r">
              <a:defRPr sz="1200"/>
            </a:lvl1pPr>
          </a:lstStyle>
          <a:p>
            <a:pPr>
              <a:defRPr/>
            </a:pPr>
            <a:fld id="{0A8CC134-06F5-4914-AD6F-C0C67A4C7524}" type="datetimeFigureOut">
              <a:rPr lang="en-US"/>
              <a:pPr>
                <a:defRPr/>
              </a:pPr>
              <a:t>8/22/2023</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577" tIns="45789" rIns="91577" bIns="45789" rtlCol="0" anchor="ctr"/>
          <a:lstStyle/>
          <a:p>
            <a:pPr lvl="0"/>
            <a:endParaRPr lang="en-US" noProof="0" dirty="0"/>
          </a:p>
        </p:txBody>
      </p:sp>
      <p:sp>
        <p:nvSpPr>
          <p:cNvPr id="5" name="Notes Placeholder 4"/>
          <p:cNvSpPr>
            <a:spLocks noGrp="1"/>
          </p:cNvSpPr>
          <p:nvPr>
            <p:ph type="body" sz="quarter" idx="3"/>
          </p:nvPr>
        </p:nvSpPr>
        <p:spPr>
          <a:xfrm>
            <a:off x="702946" y="4422460"/>
            <a:ext cx="5617208" cy="4188778"/>
          </a:xfrm>
          <a:prstGeom prst="rect">
            <a:avLst/>
          </a:prstGeom>
        </p:spPr>
        <p:txBody>
          <a:bodyPr vert="horz" lIns="91577" tIns="45789" rIns="91577" bIns="457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41738"/>
            <a:ext cx="3043979" cy="465773"/>
          </a:xfrm>
          <a:prstGeom prst="rect">
            <a:avLst/>
          </a:prstGeom>
        </p:spPr>
        <p:txBody>
          <a:bodyPr vert="horz" lIns="91577" tIns="45789" rIns="91577" bIns="45789"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77531" y="8841738"/>
            <a:ext cx="3043979" cy="465773"/>
          </a:xfrm>
          <a:prstGeom prst="rect">
            <a:avLst/>
          </a:prstGeom>
        </p:spPr>
        <p:txBody>
          <a:bodyPr vert="horz" lIns="91577" tIns="45789" rIns="91577" bIns="45789" rtlCol="0" anchor="b"/>
          <a:lstStyle>
            <a:lvl1pPr algn="r">
              <a:defRPr sz="1200"/>
            </a:lvl1pPr>
          </a:lstStyle>
          <a:p>
            <a:pPr>
              <a:defRPr/>
            </a:pPr>
            <a:fld id="{195B86A3-4AFC-4337-BF0B-F0C15FEEDF7F}" type="slidenum">
              <a:rPr lang="en-US"/>
              <a:pPr>
                <a:defRPr/>
              </a:pPr>
              <a:t>‹#›</a:t>
            </a:fld>
            <a:endParaRPr lang="en-US" dirty="0"/>
          </a:p>
        </p:txBody>
      </p:sp>
    </p:spTree>
    <p:extLst>
      <p:ext uri="{BB962C8B-B14F-4D97-AF65-F5344CB8AC3E}">
        <p14:creationId xmlns:p14="http://schemas.microsoft.com/office/powerpoint/2010/main" val="30395505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endParaRPr lang="en-US" dirty="0"/>
          </a:p>
        </p:txBody>
      </p:sp>
      <p:sp>
        <p:nvSpPr>
          <p:cNvPr id="3" name="Slide Number Placeholder 2"/>
          <p:cNvSpPr>
            <a:spLocks noGrp="1"/>
          </p:cNvSpPr>
          <p:nvPr>
            <p:ph type="sldNum" sz="quarter" idx="10"/>
          </p:nvPr>
        </p:nvSpPr>
        <p:spPr/>
        <p:txBody>
          <a:bodyPr/>
          <a:lstStyle/>
          <a:p>
            <a:pPr>
              <a:defRPr/>
            </a:pPr>
            <a:fld id="{AC7A40A0-88AC-4C25-B627-C596D83D932A}" type="slidenum">
              <a:rPr lang="en-US" smtClean="0"/>
              <a:pPr>
                <a:defRPr/>
              </a:pPr>
              <a:t>1</a:t>
            </a:fld>
            <a:endParaRPr lang="en-US" dirty="0"/>
          </a:p>
        </p:txBody>
      </p:sp>
      <p:sp>
        <p:nvSpPr>
          <p:cNvPr id="2" name="Footer Placeholder 1"/>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21895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7970" indent="-167970">
              <a:buFont typeface="Arial" panose="020B0604020202020204" pitchFamily="34" charset="0"/>
              <a:buChar char="•"/>
            </a:pPr>
            <a:endParaRPr lang="en-US" altLang="en-US"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8960" indent="-280370" eaLnBrk="0" hangingPunct="0">
              <a:spcBef>
                <a:spcPct val="30000"/>
              </a:spcBef>
              <a:defRPr sz="1200">
                <a:solidFill>
                  <a:schemeClr val="tx1"/>
                </a:solidFill>
                <a:latin typeface="Calibri" pitchFamily="34" charset="0"/>
              </a:defRPr>
            </a:lvl2pPr>
            <a:lvl3pPr marL="1121477" indent="-224295" eaLnBrk="0" hangingPunct="0">
              <a:spcBef>
                <a:spcPct val="30000"/>
              </a:spcBef>
              <a:defRPr sz="1200">
                <a:solidFill>
                  <a:schemeClr val="tx1"/>
                </a:solidFill>
                <a:latin typeface="Calibri" pitchFamily="34" charset="0"/>
              </a:defRPr>
            </a:lvl3pPr>
            <a:lvl4pPr marL="1570067" indent="-224295" eaLnBrk="0" hangingPunct="0">
              <a:spcBef>
                <a:spcPct val="30000"/>
              </a:spcBef>
              <a:defRPr sz="1200">
                <a:solidFill>
                  <a:schemeClr val="tx1"/>
                </a:solidFill>
                <a:latin typeface="Calibri" pitchFamily="34" charset="0"/>
              </a:defRPr>
            </a:lvl4pPr>
            <a:lvl5pPr marL="2018658" indent="-224295" eaLnBrk="0" hangingPunct="0">
              <a:spcBef>
                <a:spcPct val="30000"/>
              </a:spcBef>
              <a:defRPr sz="1200">
                <a:solidFill>
                  <a:schemeClr val="tx1"/>
                </a:solidFill>
                <a:latin typeface="Calibri" pitchFamily="34" charset="0"/>
              </a:defRPr>
            </a:lvl5pPr>
            <a:lvl6pPr marL="2467249" indent="-224295" eaLnBrk="0" fontAlgn="base" hangingPunct="0">
              <a:spcBef>
                <a:spcPct val="30000"/>
              </a:spcBef>
              <a:spcAft>
                <a:spcPct val="0"/>
              </a:spcAft>
              <a:defRPr sz="1200">
                <a:solidFill>
                  <a:schemeClr val="tx1"/>
                </a:solidFill>
                <a:latin typeface="Calibri" pitchFamily="34" charset="0"/>
              </a:defRPr>
            </a:lvl6pPr>
            <a:lvl7pPr marL="2915840" indent="-224295" eaLnBrk="0" fontAlgn="base" hangingPunct="0">
              <a:spcBef>
                <a:spcPct val="30000"/>
              </a:spcBef>
              <a:spcAft>
                <a:spcPct val="0"/>
              </a:spcAft>
              <a:defRPr sz="1200">
                <a:solidFill>
                  <a:schemeClr val="tx1"/>
                </a:solidFill>
                <a:latin typeface="Calibri" pitchFamily="34" charset="0"/>
              </a:defRPr>
            </a:lvl7pPr>
            <a:lvl8pPr marL="3364431" indent="-224295" eaLnBrk="0" fontAlgn="base" hangingPunct="0">
              <a:spcBef>
                <a:spcPct val="30000"/>
              </a:spcBef>
              <a:spcAft>
                <a:spcPct val="0"/>
              </a:spcAft>
              <a:defRPr sz="1200">
                <a:solidFill>
                  <a:schemeClr val="tx1"/>
                </a:solidFill>
                <a:latin typeface="Calibri" pitchFamily="34" charset="0"/>
              </a:defRPr>
            </a:lvl8pPr>
            <a:lvl9pPr marL="3813021" indent="-22429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92369F6-F141-42D8-ADA9-60E92CCB77A4}" type="slidenum">
              <a:rPr lang="en-US" altLang="en-US" smtClean="0"/>
              <a:pPr eaLnBrk="1" hangingPunct="1">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970" indent="-16797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a:t>
            </a:fld>
            <a:endParaRPr lang="en-US"/>
          </a:p>
        </p:txBody>
      </p:sp>
    </p:spTree>
    <p:extLst>
      <p:ext uri="{BB962C8B-B14F-4D97-AF65-F5344CB8AC3E}">
        <p14:creationId xmlns:p14="http://schemas.microsoft.com/office/powerpoint/2010/main" val="535458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970" indent="-16797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a:t>
            </a:fld>
            <a:endParaRPr lang="en-US"/>
          </a:p>
        </p:txBody>
      </p:sp>
    </p:spTree>
    <p:extLst>
      <p:ext uri="{BB962C8B-B14F-4D97-AF65-F5344CB8AC3E}">
        <p14:creationId xmlns:p14="http://schemas.microsoft.com/office/powerpoint/2010/main" val="272292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10</a:t>
            </a:fld>
            <a:endParaRPr lang="en-US"/>
          </a:p>
        </p:txBody>
      </p:sp>
    </p:spTree>
    <p:extLst>
      <p:ext uri="{BB962C8B-B14F-4D97-AF65-F5344CB8AC3E}">
        <p14:creationId xmlns:p14="http://schemas.microsoft.com/office/powerpoint/2010/main" val="282491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47</a:t>
            </a:fld>
            <a:endParaRPr lang="en-US" dirty="0"/>
          </a:p>
        </p:txBody>
      </p:sp>
    </p:spTree>
    <p:extLst>
      <p:ext uri="{BB962C8B-B14F-4D97-AF65-F5344CB8AC3E}">
        <p14:creationId xmlns:p14="http://schemas.microsoft.com/office/powerpoint/2010/main" val="193845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D815440-DD26-4D7B-94D6-AF4A28A3E382}"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0F8999A-7C88-4169-850B-8BAC6C43582E}" type="slidenum">
              <a:rPr lang="en-US"/>
              <a:pPr>
                <a:defRPr/>
              </a:pPr>
              <a:t>‹#›</a:t>
            </a:fld>
            <a:endParaRPr lang="en-US" dirty="0"/>
          </a:p>
        </p:txBody>
      </p:sp>
    </p:spTree>
    <p:extLst>
      <p:ext uri="{BB962C8B-B14F-4D97-AF65-F5344CB8AC3E}">
        <p14:creationId xmlns:p14="http://schemas.microsoft.com/office/powerpoint/2010/main" val="72120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F38047-5389-4AE7-8066-7C51F1572D02}"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1A7C069-330F-4AEC-A821-A45C0CA577CD}" type="slidenum">
              <a:rPr lang="en-US"/>
              <a:pPr>
                <a:defRPr/>
              </a:pPr>
              <a:t>‹#›</a:t>
            </a:fld>
            <a:endParaRPr lang="en-US" dirty="0"/>
          </a:p>
        </p:txBody>
      </p:sp>
    </p:spTree>
    <p:extLst>
      <p:ext uri="{BB962C8B-B14F-4D97-AF65-F5344CB8AC3E}">
        <p14:creationId xmlns:p14="http://schemas.microsoft.com/office/powerpoint/2010/main" val="380406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9041E2-2467-41B0-9655-E110AE436514}"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68B77B7-47F6-4238-8F29-38ED6E85ABD7}" type="slidenum">
              <a:rPr lang="en-US"/>
              <a:pPr>
                <a:defRPr/>
              </a:pPr>
              <a:t>‹#›</a:t>
            </a:fld>
            <a:endParaRPr lang="en-US" dirty="0"/>
          </a:p>
        </p:txBody>
      </p:sp>
    </p:spTree>
    <p:extLst>
      <p:ext uri="{BB962C8B-B14F-4D97-AF65-F5344CB8AC3E}">
        <p14:creationId xmlns:p14="http://schemas.microsoft.com/office/powerpoint/2010/main" val="414119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D08FCB-345E-4952-B82D-E8C708F5C85D}"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D883E35-DF8E-489C-9D68-23C20AA15715}" type="slidenum">
              <a:rPr lang="en-US"/>
              <a:pPr>
                <a:defRPr/>
              </a:pPr>
              <a:t>‹#›</a:t>
            </a:fld>
            <a:endParaRPr lang="en-US" dirty="0"/>
          </a:p>
        </p:txBody>
      </p:sp>
    </p:spTree>
    <p:extLst>
      <p:ext uri="{BB962C8B-B14F-4D97-AF65-F5344CB8AC3E}">
        <p14:creationId xmlns:p14="http://schemas.microsoft.com/office/powerpoint/2010/main" val="58582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A67975-D591-4CBC-ACBB-52FFE942182E}"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3359586-904E-4DF5-8AAC-F69AA0B171C5}" type="slidenum">
              <a:rPr lang="en-US"/>
              <a:pPr>
                <a:defRPr/>
              </a:pPr>
              <a:t>‹#›</a:t>
            </a:fld>
            <a:endParaRPr lang="en-US" dirty="0"/>
          </a:p>
        </p:txBody>
      </p:sp>
    </p:spTree>
    <p:extLst>
      <p:ext uri="{BB962C8B-B14F-4D97-AF65-F5344CB8AC3E}">
        <p14:creationId xmlns:p14="http://schemas.microsoft.com/office/powerpoint/2010/main" val="306124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A4661B0-7807-4278-9F24-5048A5C8FFFF}"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ED28120-42B7-4390-865B-4E3F5168A7C0}" type="slidenum">
              <a:rPr lang="en-US"/>
              <a:pPr>
                <a:defRPr/>
              </a:pPr>
              <a:t>‹#›</a:t>
            </a:fld>
            <a:endParaRPr lang="en-US" dirty="0"/>
          </a:p>
        </p:txBody>
      </p:sp>
    </p:spTree>
    <p:extLst>
      <p:ext uri="{BB962C8B-B14F-4D97-AF65-F5344CB8AC3E}">
        <p14:creationId xmlns:p14="http://schemas.microsoft.com/office/powerpoint/2010/main" val="3270647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6E44334-A56A-4034-99B2-74DEC0B22AFE}" type="datetimeFigureOut">
              <a:rPr lang="en-US"/>
              <a:pPr>
                <a:defRPr/>
              </a:pPr>
              <a:t>8/22/2023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1D9CDFB9-B0D9-4E01-A270-7ABB0C152D2B}" type="slidenum">
              <a:rPr lang="en-US"/>
              <a:pPr>
                <a:defRPr/>
              </a:pPr>
              <a:t>‹#›</a:t>
            </a:fld>
            <a:endParaRPr lang="en-US" dirty="0"/>
          </a:p>
        </p:txBody>
      </p:sp>
    </p:spTree>
    <p:extLst>
      <p:ext uri="{BB962C8B-B14F-4D97-AF65-F5344CB8AC3E}">
        <p14:creationId xmlns:p14="http://schemas.microsoft.com/office/powerpoint/2010/main" val="8564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A980872-41F6-4936-A5B0-5A8F73AA4F36}" type="datetimeFigureOut">
              <a:rPr lang="en-US"/>
              <a:pPr>
                <a:defRPr/>
              </a:pPr>
              <a:t>8/22/2023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8174B60-5B9F-4EB3-9FFC-06FA1E8FDFCC}" type="slidenum">
              <a:rPr lang="en-US"/>
              <a:pPr>
                <a:defRPr/>
              </a:pPr>
              <a:t>‹#›</a:t>
            </a:fld>
            <a:endParaRPr lang="en-US" dirty="0"/>
          </a:p>
        </p:txBody>
      </p:sp>
    </p:spTree>
    <p:extLst>
      <p:ext uri="{BB962C8B-B14F-4D97-AF65-F5344CB8AC3E}">
        <p14:creationId xmlns:p14="http://schemas.microsoft.com/office/powerpoint/2010/main" val="3736349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E47431-7973-4C55-AE52-285C6BBF4235}" type="datetimeFigureOut">
              <a:rPr lang="en-US"/>
              <a:pPr>
                <a:defRPr/>
              </a:pPr>
              <a:t>8/22/2023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12D9061-3124-4F57-870D-D3E7619B29E7}" type="slidenum">
              <a:rPr lang="en-US"/>
              <a:pPr>
                <a:defRPr/>
              </a:pPr>
              <a:t>‹#›</a:t>
            </a:fld>
            <a:endParaRPr lang="en-US" dirty="0"/>
          </a:p>
        </p:txBody>
      </p:sp>
    </p:spTree>
    <p:extLst>
      <p:ext uri="{BB962C8B-B14F-4D97-AF65-F5344CB8AC3E}">
        <p14:creationId xmlns:p14="http://schemas.microsoft.com/office/powerpoint/2010/main" val="2270990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D9D15D-27A8-42E0-9E24-891D79AA7F66}"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17F0827-AA7C-464A-836A-649169DA5E13}" type="slidenum">
              <a:rPr lang="en-US"/>
              <a:pPr>
                <a:defRPr/>
              </a:pPr>
              <a:t>‹#›</a:t>
            </a:fld>
            <a:endParaRPr lang="en-US" dirty="0"/>
          </a:p>
        </p:txBody>
      </p:sp>
    </p:spTree>
    <p:extLst>
      <p:ext uri="{BB962C8B-B14F-4D97-AF65-F5344CB8AC3E}">
        <p14:creationId xmlns:p14="http://schemas.microsoft.com/office/powerpoint/2010/main" val="38280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CA9FA9-5994-4F59-B932-32E0B65A66BB}"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69A3CB1-6931-4B9C-9BD2-30C14458EB5C}" type="slidenum">
              <a:rPr lang="en-US"/>
              <a:pPr>
                <a:defRPr/>
              </a:pPr>
              <a:t>‹#›</a:t>
            </a:fld>
            <a:endParaRPr lang="en-US" dirty="0"/>
          </a:p>
        </p:txBody>
      </p:sp>
    </p:spTree>
    <p:extLst>
      <p:ext uri="{BB962C8B-B14F-4D97-AF65-F5344CB8AC3E}">
        <p14:creationId xmlns:p14="http://schemas.microsoft.com/office/powerpoint/2010/main" val="413934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37837DB-562E-464D-A498-12809F1159A2}" type="datetimeFigureOut">
              <a:rPr lang="en-US"/>
              <a:pPr>
                <a:defRPr/>
              </a:pPr>
              <a:t>8/22/2023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FF74FA8-BAA8-4363-A69E-47E28A88668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dep.pa.gov/Business/Land/Mining/AbandonedMineReclamation/Pages/Abandoned-Mine-Reclamation-Pilot-Project-.aspx"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osmre.gov/sites/default/files/2022-11/FY_2022_AMLER_Guidance.pdf"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dep.pa.gov/Business/Land/Mining/AbandonedMineReclamation/Pages/Abandoned-Mine-Reclamation-Pilot-Project-.asp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hyperlink" Target="http://www.dep.p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388" y="14288"/>
            <a:ext cx="9039225"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1826F400-3845-4A17-AE54-A910BD8187EF}"/>
              </a:ext>
            </a:extLst>
          </p:cNvPr>
          <p:cNvSpPr txBox="1">
            <a:spLocks/>
          </p:cNvSpPr>
          <p:nvPr/>
        </p:nvSpPr>
        <p:spPr bwMode="auto">
          <a:xfrm>
            <a:off x="304800" y="2209800"/>
            <a:ext cx="8534400" cy="2286000"/>
          </a:xfrm>
          <a:prstGeom prst="rect">
            <a:avLst/>
          </a:prstGeom>
          <a:noFill/>
          <a:ln w="25400">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600" b="1" dirty="0">
                <a:latin typeface="Arial" panose="020B0604020202020204" pitchFamily="34" charset="0"/>
                <a:cs typeface="Arial" panose="020B0604020202020204" pitchFamily="34" charset="0"/>
              </a:rPr>
              <a:t>Planning and Implementation of the </a:t>
            </a:r>
          </a:p>
          <a:p>
            <a:pPr eaLnBrk="1" hangingPunct="1"/>
            <a:r>
              <a:rPr lang="en-US" sz="4000" b="1" dirty="0">
                <a:latin typeface="Arial" panose="020B0604020202020204" pitchFamily="34" charset="0"/>
                <a:cs typeface="Arial" panose="020B0604020202020204" pitchFamily="34" charset="0"/>
              </a:rPr>
              <a:t>2022 Abandoned Mine Land Economic Revitalization Program in Pennsylvania</a:t>
            </a:r>
            <a:endParaRPr lang="en-US" altLang="en-US" sz="4000" b="1" dirty="0">
              <a:latin typeface="Arial" panose="020B0604020202020204" pitchFamily="34" charset="0"/>
              <a:cs typeface="Arial" panose="020B0604020202020204" pitchFamily="34" charset="0"/>
            </a:endParaRPr>
          </a:p>
        </p:txBody>
      </p:sp>
      <p:sp>
        <p:nvSpPr>
          <p:cNvPr id="7" name="TextBox 4">
            <a:extLst>
              <a:ext uri="{FF2B5EF4-FFF2-40B4-BE49-F238E27FC236}">
                <a16:creationId xmlns:a16="http://schemas.microsoft.com/office/drawing/2014/main" id="{CABD93CC-692C-4C4E-8B36-B426ED386D0B}"/>
              </a:ext>
            </a:extLst>
          </p:cNvPr>
          <p:cNvSpPr txBox="1">
            <a:spLocks noChangeArrowheads="1"/>
          </p:cNvSpPr>
          <p:nvPr/>
        </p:nvSpPr>
        <p:spPr bwMode="auto">
          <a:xfrm>
            <a:off x="271670" y="6172200"/>
            <a:ext cx="2547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Josh Shapiro, Governor</a:t>
            </a:r>
          </a:p>
        </p:txBody>
      </p:sp>
      <p:sp>
        <p:nvSpPr>
          <p:cNvPr id="8" name="TextBox 5">
            <a:extLst>
              <a:ext uri="{FF2B5EF4-FFF2-40B4-BE49-F238E27FC236}">
                <a16:creationId xmlns:a16="http://schemas.microsoft.com/office/drawing/2014/main" id="{5B02DF4D-BFE3-4850-B582-7989FF2BCC11}"/>
              </a:ext>
            </a:extLst>
          </p:cNvPr>
          <p:cNvSpPr txBox="1">
            <a:spLocks noChangeArrowheads="1"/>
          </p:cNvSpPr>
          <p:nvPr/>
        </p:nvSpPr>
        <p:spPr bwMode="auto">
          <a:xfrm>
            <a:off x="5554818" y="6172200"/>
            <a:ext cx="350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Richard </a:t>
            </a:r>
            <a:r>
              <a:rPr lang="en-US" altLang="en-US" sz="1800" dirty="0" err="1"/>
              <a:t>Negrin</a:t>
            </a:r>
            <a:r>
              <a:rPr lang="en-US" altLang="en-US" sz="1800" dirty="0"/>
              <a:t>, Secretary</a:t>
            </a:r>
          </a:p>
        </p:txBody>
      </p:sp>
    </p:spTree>
    <p:extLst>
      <p:ext uri="{BB962C8B-B14F-4D97-AF65-F5344CB8AC3E}">
        <p14:creationId xmlns:p14="http://schemas.microsoft.com/office/powerpoint/2010/main" val="328429396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380999" y="1925424"/>
            <a:ext cx="8491539" cy="3007151"/>
          </a:xfrm>
        </p:spPr>
        <p:txBody>
          <a:bodyPr/>
          <a:lstStyle/>
          <a:p>
            <a:pPr marL="0" indent="0" eaLnBrk="1" hangingPunct="1">
              <a:spcBef>
                <a:spcPct val="0"/>
              </a:spcBef>
              <a:buNone/>
            </a:pPr>
            <a:r>
              <a:rPr lang="en-US" altLang="en-US" sz="2400" dirty="0"/>
              <a:t>As in previous years, the Bureau of Abandoned Mine Reclamation will allocate a majority of AMLER Program funds for reclamation projects of SMCRA Title IV eligible AML and abandoned mine drainage (AMD) problems.</a:t>
            </a:r>
          </a:p>
          <a:p>
            <a:pPr marL="0" indent="0" eaLnBrk="1" hangingPunct="1">
              <a:spcBef>
                <a:spcPct val="0"/>
              </a:spcBef>
              <a:buNone/>
            </a:pPr>
            <a:endParaRPr lang="en-US" altLang="en-US" sz="2400" dirty="0"/>
          </a:p>
          <a:p>
            <a:pPr marL="0" indent="0" eaLnBrk="1" hangingPunct="1">
              <a:spcBef>
                <a:spcPct val="0"/>
              </a:spcBef>
              <a:buNone/>
            </a:pPr>
            <a:r>
              <a:rPr lang="en-US" altLang="en-US" sz="2400" dirty="0"/>
              <a:t>Project partners will then fund and complete non-AML economic development aspects of the projects.</a:t>
            </a:r>
          </a:p>
        </p:txBody>
      </p:sp>
      <p:pic>
        <p:nvPicPr>
          <p:cNvPr id="10243" name="Picture 7" descr="DEP-rg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05631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9"/>
          <p:cNvGrpSpPr>
            <a:grpSpLocks/>
          </p:cNvGrpSpPr>
          <p:nvPr/>
        </p:nvGrpSpPr>
        <p:grpSpPr bwMode="auto">
          <a:xfrm>
            <a:off x="152400" y="152400"/>
            <a:ext cx="8839200" cy="1066800"/>
            <a:chOff x="288977" y="355144"/>
            <a:chExt cx="8382000" cy="661312"/>
          </a:xfrm>
        </p:grpSpPr>
        <p:pic>
          <p:nvPicPr>
            <p:cNvPr id="10245" name="Picture 5" descr="Aging bann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PA’s Plan for the Funding</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457200" y="1600200"/>
            <a:ext cx="7924800" cy="5507179"/>
          </a:xfrm>
        </p:spPr>
        <p:txBody>
          <a:bodyPr/>
          <a:lstStyle/>
          <a:p>
            <a:pPr marL="0" indent="0" eaLnBrk="1" hangingPunct="1">
              <a:spcBef>
                <a:spcPct val="0"/>
              </a:spcBef>
              <a:buNone/>
            </a:pPr>
            <a:endParaRPr lang="en-US" altLang="en-US" sz="2000" u="sng" dirty="0">
              <a:solidFill>
                <a:srgbClr val="0000CC"/>
              </a:solidFill>
            </a:endParaRPr>
          </a:p>
          <a:p>
            <a:pPr marL="0" indent="0" eaLnBrk="1" hangingPunct="1">
              <a:spcBef>
                <a:spcPct val="0"/>
              </a:spcBef>
              <a:buNone/>
            </a:pPr>
            <a:r>
              <a:rPr lang="en-US" altLang="en-US" sz="2000" dirty="0"/>
              <a:t>The three 2022 AMLER Program projects include reclamation of the following AML features:</a:t>
            </a:r>
          </a:p>
          <a:p>
            <a:pPr marL="0" indent="0" eaLnBrk="1" hangingPunct="1">
              <a:spcBef>
                <a:spcPct val="0"/>
              </a:spcBef>
              <a:buNone/>
            </a:pPr>
            <a:endParaRPr lang="en-US" altLang="en-US" sz="2000" dirty="0"/>
          </a:p>
          <a:p>
            <a:pPr lvl="1" eaLnBrk="1" hangingPunct="1">
              <a:lnSpc>
                <a:spcPct val="150000"/>
              </a:lnSpc>
              <a:spcBef>
                <a:spcPct val="0"/>
              </a:spcBef>
            </a:pPr>
            <a:r>
              <a:rPr lang="en-US" altLang="en-US" sz="2000" dirty="0"/>
              <a:t>refuse pile reclamation</a:t>
            </a:r>
          </a:p>
          <a:p>
            <a:pPr lvl="1" eaLnBrk="1" hangingPunct="1">
              <a:lnSpc>
                <a:spcPct val="150000"/>
              </a:lnSpc>
              <a:spcBef>
                <a:spcPct val="0"/>
              </a:spcBef>
            </a:pPr>
            <a:r>
              <a:rPr lang="en-US" altLang="en-US" sz="2000" dirty="0">
                <a:cs typeface="Calibri"/>
              </a:rPr>
              <a:t>dangerous highwall </a:t>
            </a:r>
          </a:p>
          <a:p>
            <a:pPr lvl="1" eaLnBrk="1" hangingPunct="1">
              <a:lnSpc>
                <a:spcPct val="150000"/>
              </a:lnSpc>
              <a:spcBef>
                <a:spcPct val="0"/>
              </a:spcBef>
            </a:pPr>
            <a:r>
              <a:rPr lang="en-US" altLang="en-US" sz="2000" dirty="0">
                <a:cs typeface="Calibri"/>
              </a:rPr>
              <a:t>surface mine reclamation</a:t>
            </a:r>
          </a:p>
          <a:p>
            <a:pPr eaLnBrk="1" hangingPunct="1">
              <a:spcBef>
                <a:spcPct val="0"/>
              </a:spcBef>
            </a:pPr>
            <a:endParaRPr lang="en-US" altLang="en-US" sz="2800" dirty="0">
              <a:cs typeface="Calibri"/>
            </a:endParaRPr>
          </a:p>
          <a:p>
            <a:pPr eaLnBrk="1" hangingPunct="1">
              <a:spcBef>
                <a:spcPct val="0"/>
              </a:spcBef>
            </a:pPr>
            <a:endParaRPr lang="en-US" altLang="en-US" sz="2800" dirty="0">
              <a:cs typeface="Calibri"/>
            </a:endParaRPr>
          </a:p>
        </p:txBody>
      </p:sp>
      <p:pic>
        <p:nvPicPr>
          <p:cNvPr id="11267" name="Picture 7" descr="DEP-rg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6288348"/>
            <a:ext cx="1981200" cy="41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8" name="Group 9"/>
          <p:cNvGrpSpPr>
            <a:grpSpLocks/>
          </p:cNvGrpSpPr>
          <p:nvPr/>
        </p:nvGrpSpPr>
        <p:grpSpPr bwMode="auto">
          <a:xfrm>
            <a:off x="152400" y="207964"/>
            <a:ext cx="8839200" cy="863600"/>
            <a:chOff x="288977" y="355144"/>
            <a:chExt cx="8382000" cy="661312"/>
          </a:xfrm>
        </p:grpSpPr>
        <p:pic>
          <p:nvPicPr>
            <p:cNvPr id="11269" name="Picture 5" descr="Aging ban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Types</a:t>
              </a: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3" name="Group 9"/>
          <p:cNvGrpSpPr>
            <a:grpSpLocks/>
          </p:cNvGrpSpPr>
          <p:nvPr/>
        </p:nvGrpSpPr>
        <p:grpSpPr bwMode="auto">
          <a:xfrm>
            <a:off x="76200" y="152400"/>
            <a:ext cx="9020497" cy="863600"/>
            <a:chOff x="288977" y="355144"/>
            <a:chExt cx="8382000" cy="661312"/>
          </a:xfrm>
        </p:grpSpPr>
        <p:pic>
          <p:nvPicPr>
            <p:cNvPr id="15365" name="Picture 5" descr="Aging ban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Projects Location Map</a:t>
              </a:r>
            </a:p>
          </p:txBody>
        </p:sp>
      </p:grpSp>
      <p:graphicFrame>
        <p:nvGraphicFramePr>
          <p:cNvPr id="3" name="Object 2">
            <a:extLst>
              <a:ext uri="{FF2B5EF4-FFF2-40B4-BE49-F238E27FC236}">
                <a16:creationId xmlns:a16="http://schemas.microsoft.com/office/drawing/2014/main" id="{1AB6B4DC-5376-4AF3-80FB-35BF6A9DD11F}"/>
              </a:ext>
            </a:extLst>
          </p:cNvPr>
          <p:cNvGraphicFramePr>
            <a:graphicFrameLocks noChangeAspect="1"/>
          </p:cNvGraphicFramePr>
          <p:nvPr>
            <p:extLst>
              <p:ext uri="{D42A27DB-BD31-4B8C-83A1-F6EECF244321}">
                <p14:modId xmlns:p14="http://schemas.microsoft.com/office/powerpoint/2010/main" val="2751748893"/>
              </p:ext>
            </p:extLst>
          </p:nvPr>
        </p:nvGraphicFramePr>
        <p:xfrm>
          <a:off x="600123" y="1295400"/>
          <a:ext cx="8046987" cy="5207491"/>
        </p:xfrm>
        <a:graphic>
          <a:graphicData uri="http://schemas.openxmlformats.org/presentationml/2006/ole">
            <mc:AlternateContent xmlns:mc="http://schemas.openxmlformats.org/markup-compatibility/2006">
              <mc:Choice xmlns:v="urn:schemas-microsoft-com:vml" Requires="v">
                <p:oleObj spid="_x0000_s1033" name="Acrobat Document" r:id="rId4" imgW="11658240" imgH="7543640" progId="AcroExch.Document.DC">
                  <p:embed/>
                </p:oleObj>
              </mc:Choice>
              <mc:Fallback>
                <p:oleObj name="Acrobat Document" r:id="rId4" imgW="11658240" imgH="7543640" progId="AcroExch.Document.DC">
                  <p:embed/>
                  <p:pic>
                    <p:nvPicPr>
                      <p:cNvPr id="3" name="Object 2">
                        <a:extLst>
                          <a:ext uri="{FF2B5EF4-FFF2-40B4-BE49-F238E27FC236}">
                            <a16:creationId xmlns:a16="http://schemas.microsoft.com/office/drawing/2014/main" id="{1AB6B4DC-5376-4AF3-80FB-35BF6A9DD11F}"/>
                          </a:ext>
                        </a:extLst>
                      </p:cNvPr>
                      <p:cNvPicPr/>
                      <p:nvPr/>
                    </p:nvPicPr>
                    <p:blipFill>
                      <a:blip r:embed="rId5"/>
                      <a:stretch>
                        <a:fillRect/>
                      </a:stretch>
                    </p:blipFill>
                    <p:spPr>
                      <a:xfrm>
                        <a:off x="600123" y="1295400"/>
                        <a:ext cx="8046987" cy="5207491"/>
                      </a:xfrm>
                      <a:prstGeom prst="rect">
                        <a:avLst/>
                      </a:prstGeom>
                    </p:spPr>
                  </p:pic>
                </p:oleObj>
              </mc:Fallback>
            </mc:AlternateContent>
          </a:graphicData>
        </a:graphic>
      </p:graphicFrame>
    </p:spTree>
    <p:extLst>
      <p:ext uri="{BB962C8B-B14F-4D97-AF65-F5344CB8AC3E}">
        <p14:creationId xmlns:p14="http://schemas.microsoft.com/office/powerpoint/2010/main" val="388947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381000" y="1016000"/>
            <a:ext cx="8611772" cy="5384800"/>
          </a:xfrm>
        </p:spPr>
        <p:txBody>
          <a:bodyPr/>
          <a:lstStyle/>
          <a:p>
            <a:pPr marL="0" lvl="0" indent="0">
              <a:buNone/>
            </a:pPr>
            <a:endParaRPr lang="en-US" sz="2400" dirty="0">
              <a:solidFill>
                <a:srgbClr val="0000CC"/>
              </a:solidFill>
            </a:endParaRPr>
          </a:p>
          <a:p>
            <a:pPr marL="0" lvl="0" indent="0">
              <a:buNone/>
            </a:pPr>
            <a:r>
              <a:rPr lang="en-US" sz="2000" dirty="0"/>
              <a:t>In addition to eliminating a number high-priority AML/AMD features, benefits of the projects include:</a:t>
            </a:r>
          </a:p>
          <a:p>
            <a:pPr marL="0" lvl="0" indent="0">
              <a:buNone/>
            </a:pPr>
            <a:endParaRPr lang="en-US" sz="2000" dirty="0"/>
          </a:p>
          <a:p>
            <a:pPr lvl="1"/>
            <a:r>
              <a:rPr lang="en-US" sz="2000" dirty="0"/>
              <a:t>safety enhancements in a designated state forest, off-road recreational vehicle area</a:t>
            </a:r>
          </a:p>
          <a:p>
            <a:pPr lvl="1"/>
            <a:r>
              <a:rPr lang="en-US" sz="2000" dirty="0"/>
              <a:t>water line extension to an established off-road park and campground</a:t>
            </a:r>
          </a:p>
          <a:p>
            <a:pPr lvl="1"/>
            <a:r>
              <a:rPr lang="en-US" sz="2000" dirty="0"/>
              <a:t>construction of various recreational facilities</a:t>
            </a:r>
          </a:p>
        </p:txBody>
      </p:sp>
      <p:pic>
        <p:nvPicPr>
          <p:cNvPr id="12291" name="Picture 7" descr="DEP-rg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03791" y="5953126"/>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9"/>
          <p:cNvGrpSpPr>
            <a:grpSpLocks/>
          </p:cNvGrpSpPr>
          <p:nvPr/>
        </p:nvGrpSpPr>
        <p:grpSpPr bwMode="auto">
          <a:xfrm>
            <a:off x="152400" y="228600"/>
            <a:ext cx="8839200" cy="787400"/>
            <a:chOff x="288977" y="355144"/>
            <a:chExt cx="8382000" cy="661312"/>
          </a:xfrm>
        </p:grpSpPr>
        <p:pic>
          <p:nvPicPr>
            <p:cNvPr id="12293" name="Picture 5" descr="Aging ban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Significant Benefits</a:t>
              </a:r>
            </a:p>
          </p:txBody>
        </p:sp>
      </p:grpSp>
    </p:spTree>
    <p:extLst>
      <p:ext uri="{BB962C8B-B14F-4D97-AF65-F5344CB8AC3E}">
        <p14:creationId xmlns:p14="http://schemas.microsoft.com/office/powerpoint/2010/main" val="426862071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457200" y="2286000"/>
            <a:ext cx="8229600" cy="2819400"/>
          </a:xfrm>
        </p:spPr>
        <p:txBody>
          <a:bodyPr/>
          <a:lstStyle/>
          <a:p>
            <a:pPr eaLnBrk="1" hangingPunct="1">
              <a:spcBef>
                <a:spcPct val="0"/>
              </a:spcBef>
              <a:defRPr/>
            </a:pPr>
            <a:endParaRPr lang="en-US" dirty="0"/>
          </a:p>
          <a:p>
            <a:pPr marL="0" indent="0">
              <a:buFont typeface="Arial" charset="0"/>
              <a:buNone/>
              <a:defRPr/>
            </a:pPr>
            <a:endParaRPr lang="en-US" b="1" dirty="0"/>
          </a:p>
        </p:txBody>
      </p:sp>
      <p:grpSp>
        <p:nvGrpSpPr>
          <p:cNvPr id="16387" name="Group 9"/>
          <p:cNvGrpSpPr>
            <a:grpSpLocks/>
          </p:cNvGrpSpPr>
          <p:nvPr/>
        </p:nvGrpSpPr>
        <p:grpSpPr bwMode="auto">
          <a:xfrm>
            <a:off x="76200" y="152400"/>
            <a:ext cx="9067800" cy="990600"/>
            <a:chOff x="288977" y="355144"/>
            <a:chExt cx="8453641" cy="661312"/>
          </a:xfrm>
        </p:grpSpPr>
        <p:pic>
          <p:nvPicPr>
            <p:cNvPr id="16425" name="Picture 5" descr="Aging bann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6" name="Rectangle 2"/>
            <p:cNvSpPr txBox="1">
              <a:spLocks noChangeArrowheads="1"/>
            </p:cNvSpPr>
            <p:nvPr/>
          </p:nvSpPr>
          <p:spPr bwMode="auto">
            <a:xfrm>
              <a:off x="503900" y="384641"/>
              <a:ext cx="82387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Pennsylvania’s 2022 AMLER Projects </a:t>
              </a:r>
            </a:p>
          </p:txBody>
        </p:sp>
      </p:grpSp>
      <p:pic>
        <p:nvPicPr>
          <p:cNvPr id="2" name="Picture 1">
            <a:extLst>
              <a:ext uri="{FF2B5EF4-FFF2-40B4-BE49-F238E27FC236}">
                <a16:creationId xmlns:a16="http://schemas.microsoft.com/office/drawing/2014/main" id="{AACECFA8-D2AD-4C13-A8E6-1050BCA5C41D}"/>
              </a:ext>
            </a:extLst>
          </p:cNvPr>
          <p:cNvPicPr>
            <a:picLocks noChangeAspect="1"/>
          </p:cNvPicPr>
          <p:nvPr/>
        </p:nvPicPr>
        <p:blipFill>
          <a:blip r:embed="rId3"/>
          <a:stretch>
            <a:fillRect/>
          </a:stretch>
        </p:blipFill>
        <p:spPr>
          <a:xfrm>
            <a:off x="880739" y="1371600"/>
            <a:ext cx="7381875" cy="5000625"/>
          </a:xfrm>
          <a:prstGeom prst="rect">
            <a:avLst/>
          </a:prstGeom>
        </p:spPr>
      </p:pic>
    </p:spTree>
    <p:extLst>
      <p:ext uri="{BB962C8B-B14F-4D97-AF65-F5344CB8AC3E}">
        <p14:creationId xmlns:p14="http://schemas.microsoft.com/office/powerpoint/2010/main" val="403726164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82861"/>
            <a:chOff x="288977" y="355144"/>
            <a:chExt cx="8382000" cy="676061"/>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647752" y="574005"/>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defRPr/>
              </a:pPr>
              <a:r>
                <a:rPr lang="en-US" altLang="en-US" sz="3600" dirty="0">
                  <a:solidFill>
                    <a:prstClr val="white"/>
                  </a:solidFill>
                </a:rPr>
                <a:t>Five Mile Hollow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52400" y="1295400"/>
            <a:ext cx="8778875" cy="5410200"/>
          </a:xfrm>
        </p:spPr>
        <p:txBody>
          <a:bodyPr/>
          <a:lstStyle/>
          <a:p>
            <a:pPr marL="0" indent="0" eaLnBrk="1" hangingPunct="1">
              <a:spcBef>
                <a:spcPct val="0"/>
              </a:spcBef>
              <a:buNone/>
            </a:pPr>
            <a:r>
              <a:rPr lang="en-US" altLang="en-US" sz="2400" b="1" dirty="0"/>
              <a:t>Project Overview:</a:t>
            </a:r>
          </a:p>
          <a:p>
            <a:pPr marL="0" indent="0" eaLnBrk="1" hangingPunct="1">
              <a:spcBef>
                <a:spcPct val="0"/>
              </a:spcBef>
              <a:buNone/>
            </a:pPr>
            <a:endParaRPr lang="en-US" altLang="en-US" sz="2000" b="1" dirty="0"/>
          </a:p>
          <a:p>
            <a:pPr lvl="1" eaLnBrk="1" hangingPunct="1">
              <a:spcBef>
                <a:spcPct val="0"/>
              </a:spcBef>
              <a:buFont typeface="Arial" panose="020B0604020202020204" pitchFamily="34" charset="0"/>
              <a:buChar char="•"/>
            </a:pPr>
            <a:r>
              <a:rPr lang="en-US" sz="2000" dirty="0"/>
              <a:t>10,850 feet of Priority 2 Dangerous Highwall in Leidy Township, Clinton County will be address</a:t>
            </a:r>
          </a:p>
          <a:p>
            <a:pPr lvl="1" eaLnBrk="1" hangingPunct="1">
              <a:spcBef>
                <a:spcPct val="0"/>
              </a:spcBef>
              <a:buFont typeface="Arial" panose="020B0604020202020204" pitchFamily="34" charset="0"/>
              <a:buChar char="•"/>
            </a:pPr>
            <a:endParaRPr lang="en-US" sz="2000" dirty="0"/>
          </a:p>
          <a:p>
            <a:pPr lvl="1" eaLnBrk="1" hangingPunct="1">
              <a:spcBef>
                <a:spcPct val="0"/>
              </a:spcBef>
              <a:buFont typeface="Arial" panose="020B0604020202020204" pitchFamily="34" charset="0"/>
              <a:buChar char="•"/>
            </a:pPr>
            <a:r>
              <a:rPr lang="en-US" sz="2000" dirty="0"/>
              <a:t>74 acres of state forest will be reclaimed</a:t>
            </a:r>
          </a:p>
          <a:p>
            <a:pPr lvl="1" eaLnBrk="1" hangingPunct="1">
              <a:spcBef>
                <a:spcPct val="0"/>
              </a:spcBef>
              <a:buFont typeface="Arial" panose="020B0604020202020204" pitchFamily="34" charset="0"/>
              <a:buChar char="•"/>
            </a:pPr>
            <a:endParaRPr lang="en-US" sz="2000" dirty="0"/>
          </a:p>
          <a:p>
            <a:pPr lvl="1" eaLnBrk="1" hangingPunct="1">
              <a:spcBef>
                <a:spcPct val="0"/>
              </a:spcBef>
              <a:buFont typeface="Arial" panose="020B0604020202020204" pitchFamily="34" charset="0"/>
              <a:buChar char="•"/>
            </a:pPr>
            <a:r>
              <a:rPr lang="en-US" sz="2000" dirty="0">
                <a:ea typeface="Calibri" panose="020F0502020204030204" pitchFamily="34" charset="0"/>
                <a:cs typeface="Times New Roman" panose="02020603050405020304" pitchFamily="18" charset="0"/>
              </a:rPr>
              <a:t>The project site is located on public land and designated for all-terrain vehicle (ATV) use.</a:t>
            </a:r>
          </a:p>
          <a:p>
            <a:pPr lvl="1" eaLnBrk="1" hangingPunct="1">
              <a:spcBef>
                <a:spcPct val="0"/>
              </a:spcBef>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a:p>
            <a:pPr lvl="1" eaLnBrk="1" hangingPunct="1">
              <a:spcBef>
                <a:spcPct val="0"/>
              </a:spcBef>
              <a:buFont typeface="Arial" panose="020B0604020202020204" pitchFamily="34" charset="0"/>
              <a:buChar char="•"/>
            </a:pPr>
            <a:r>
              <a:rPr lang="en-US" sz="2000" dirty="0"/>
              <a:t>The ATV trail system and other public recreational opportunities present on and adjacent to this site are a significant economic benefit to the local community. </a:t>
            </a:r>
          </a:p>
          <a:p>
            <a:pPr eaLnBrk="1" hangingPunct="1">
              <a:spcBef>
                <a:spcPct val="0"/>
              </a:spcBef>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spcBef>
                <a:spcPct val="0"/>
              </a:spcBef>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Font typeface="Arial" panose="020B0604020202020204" pitchFamily="34" charset="0"/>
              <a:buChar char="•"/>
            </a:pPr>
            <a:endParaRPr lang="en-US" altLang="en-US" sz="24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190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82861"/>
            <a:chOff x="288977" y="355144"/>
            <a:chExt cx="8382000" cy="676061"/>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647752" y="574005"/>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defRPr/>
              </a:pPr>
              <a:r>
                <a:rPr lang="en-US" altLang="en-US" sz="3600" dirty="0">
                  <a:solidFill>
                    <a:prstClr val="white"/>
                  </a:solidFill>
                </a:rPr>
                <a:t>Five Mile Hollow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82562" y="979861"/>
            <a:ext cx="8778875" cy="5410200"/>
          </a:xfrm>
        </p:spPr>
        <p:txBody>
          <a:bodyPr/>
          <a:lstStyle/>
          <a:p>
            <a:pPr marL="0" indent="0" eaLnBrk="1" hangingPunct="1">
              <a:spcBef>
                <a:spcPct val="0"/>
              </a:spcBef>
              <a:buNone/>
            </a:pPr>
            <a:endParaRPr lang="en-US" altLang="en-US" sz="2400" dirty="0"/>
          </a:p>
          <a:p>
            <a:pPr marL="0" indent="0" eaLnBrk="1" hangingPunct="1">
              <a:spcBef>
                <a:spcPct val="0"/>
              </a:spcBef>
              <a:buNone/>
            </a:pPr>
            <a:endParaRPr lang="en-US" altLang="en-US" sz="2400" dirty="0"/>
          </a:p>
          <a:p>
            <a:pPr lvl="1" eaLnBrk="1" hangingPunct="1">
              <a:spcBef>
                <a:spcPct val="0"/>
              </a:spcBef>
              <a:buFont typeface="Arial" panose="020B0604020202020204" pitchFamily="34" charset="0"/>
              <a:buChar char="•"/>
            </a:pPr>
            <a:r>
              <a:rPr lang="en-US" sz="2000" dirty="0">
                <a:latin typeface="Calibri" panose="020F0502020204030204" pitchFamily="34" charset="0"/>
                <a:ea typeface="Calibri" panose="020F0502020204030204" pitchFamily="34" charset="0"/>
              </a:rPr>
              <a:t>A mine drainage source remediation plan to reduce acid mine drainage pollution from the site and stream degradation of Huling Branch, Two Mile Run, and Kettle Creek will be implemented.</a:t>
            </a:r>
          </a:p>
          <a:p>
            <a:pPr lvl="1" indent="-342900" eaLnBrk="1" hangingPunct="1">
              <a:spcBef>
                <a:spcPct val="0"/>
              </a:spcBef>
              <a:buFont typeface="Arial" panose="020B0604020202020204" pitchFamily="34" charset="0"/>
              <a:buChar char="•"/>
            </a:pPr>
            <a:endParaRPr lang="en-US" sz="2000" dirty="0"/>
          </a:p>
          <a:p>
            <a:pPr lvl="1" eaLnBrk="1" hangingPunct="1">
              <a:spcBef>
                <a:spcPct val="0"/>
              </a:spcBef>
              <a:buFont typeface="Arial" panose="020B0604020202020204" pitchFamily="34" charset="0"/>
              <a:buChar char="•"/>
            </a:pPr>
            <a:r>
              <a:rPr lang="en-US" sz="2000" dirty="0">
                <a:latin typeface="Calibri" panose="020F0502020204030204" pitchFamily="34" charset="0"/>
                <a:ea typeface="Calibri" panose="020F0502020204030204" pitchFamily="34" charset="0"/>
              </a:rPr>
              <a:t>Source remediation will consist of the addition of alkaline materials, blended into the backfill, selective handling of acid forming spoil materials, the installation of subsurface drainage controls to capture groundwater and help isolate acid forming materials and the removal of any buried coal refuse or remaining crop line coal which may be degrading groundwater associated with the site.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spcBef>
                <a:spcPct val="0"/>
              </a:spcBef>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Font typeface="Arial" panose="020B0604020202020204" pitchFamily="34" charset="0"/>
              <a:buChar char="•"/>
            </a:pPr>
            <a:endParaRPr lang="en-US" altLang="en-US" sz="24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4200" y="6257837"/>
            <a:ext cx="1938338" cy="40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288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82861"/>
            <a:chOff x="288977" y="355144"/>
            <a:chExt cx="8382000" cy="676061"/>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647752" y="574005"/>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defRPr/>
              </a:pPr>
              <a:r>
                <a:rPr lang="en-US" altLang="en-US" sz="3600" dirty="0">
                  <a:solidFill>
                    <a:prstClr val="white"/>
                  </a:solidFill>
                </a:rPr>
                <a:t>Five Mile Hollow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579436" y="1366398"/>
            <a:ext cx="8091490" cy="5410200"/>
          </a:xfrm>
        </p:spPr>
        <p:txBody>
          <a:bodyPr/>
          <a:lstStyle/>
          <a:p>
            <a:pPr marL="0" indent="0" eaLnBrk="1" hangingPunct="1">
              <a:spcBef>
                <a:spcPct val="0"/>
              </a:spcBef>
              <a:buNone/>
            </a:pPr>
            <a:endParaRPr lang="en-US" altLang="en-US" sz="2000" dirty="0"/>
          </a:p>
          <a:p>
            <a:pPr eaLnBrk="1" hangingPunct="1">
              <a:spcBef>
                <a:spcPct val="0"/>
              </a:spcBef>
              <a:buFont typeface="Arial" panose="020B0604020202020204" pitchFamily="34" charset="0"/>
              <a:buChar char="•"/>
            </a:pPr>
            <a:r>
              <a:rPr lang="en-US" sz="2000" dirty="0">
                <a:ea typeface="Calibri" panose="020F0502020204030204" pitchFamily="34" charset="0"/>
                <a:cs typeface="Arial" panose="020B0604020202020204" pitchFamily="34" charset="0"/>
              </a:rPr>
              <a:t>The Five Mile Hollow Project is contiguous to the Bureau of Abandoned Mine Reclamation’s Huling Branch Project, DEP Project No. OSM 18(6672) 201.1, which received OSMRE’s National Abandoned Mine Reclamation Award in 2017 for the exemplary approach of addressing </a:t>
            </a:r>
            <a:r>
              <a:rPr lang="en-US" sz="2000" dirty="0">
                <a:ea typeface="Times New Roman" panose="02020603050405020304" pitchFamily="18" charset="0"/>
                <a:cs typeface="Arial" panose="020B0604020202020204" pitchFamily="34" charset="0"/>
              </a:rPr>
              <a:t>a variety of AML features. </a:t>
            </a:r>
          </a:p>
          <a:p>
            <a:pPr marL="0" indent="0" eaLnBrk="1" hangingPunct="1">
              <a:spcBef>
                <a:spcPct val="0"/>
              </a:spcBef>
              <a:buNone/>
            </a:pPr>
            <a:endParaRPr lang="en-US" sz="2000" dirty="0">
              <a:cs typeface="Arial" panose="020B0604020202020204" pitchFamily="34" charset="0"/>
            </a:endParaRPr>
          </a:p>
          <a:p>
            <a:r>
              <a:rPr lang="en-US" sz="2000" dirty="0">
                <a:cs typeface="Arial" panose="020B0604020202020204" pitchFamily="34" charset="0"/>
              </a:rPr>
              <a:t>The Five Mile hollow project will build upon and further enhance the environmental and economic impacts of the previous Huling Branch project.   </a:t>
            </a:r>
          </a:p>
          <a:p>
            <a:pPr marL="0" indent="0" eaLnBrk="1" hangingPunct="1">
              <a:spcBef>
                <a:spcPct val="0"/>
              </a:spcBef>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spcBef>
                <a:spcPct val="0"/>
              </a:spcBef>
              <a:buNone/>
            </a:pPr>
            <a:endParaRPr lang="en-US" altLang="en-US" sz="24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627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spcBef>
                  <a:spcPct val="0"/>
                </a:spcBef>
                <a:buNone/>
                <a:defRPr/>
              </a:pPr>
              <a:r>
                <a:rPr lang="en-US" altLang="en-US" sz="3600" dirty="0">
                  <a:solidFill>
                    <a:prstClr val="white"/>
                  </a:solidFill>
                </a:rPr>
                <a:t>Five Mile Hollow</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3276600" y="1132885"/>
            <a:ext cx="2904413" cy="609600"/>
          </a:xfrm>
        </p:spPr>
        <p:txBody>
          <a:bodyPr/>
          <a:lstStyle/>
          <a:p>
            <a:pPr marL="0" indent="0" algn="ctr" eaLnBrk="1" hangingPunct="1">
              <a:spcBef>
                <a:spcPct val="0"/>
              </a:spcBef>
              <a:buNone/>
            </a:pPr>
            <a:r>
              <a:rPr lang="en-US" altLang="en-US" sz="2400" b="1" dirty="0"/>
              <a:t>Project Location Map</a:t>
            </a:r>
          </a:p>
          <a:p>
            <a:pPr marL="0" indent="0" algn="ctr" eaLnBrk="1" hangingPunct="1">
              <a:spcBef>
                <a:spcPct val="0"/>
              </a:spcBef>
              <a:buNone/>
            </a:pPr>
            <a:endParaRPr lang="en-US" altLang="en-US" sz="3600" dirty="0"/>
          </a:p>
        </p:txBody>
      </p:sp>
      <p:pic>
        <p:nvPicPr>
          <p:cNvPr id="2" name="Picture 1">
            <a:extLst>
              <a:ext uri="{FF2B5EF4-FFF2-40B4-BE49-F238E27FC236}">
                <a16:creationId xmlns:a16="http://schemas.microsoft.com/office/drawing/2014/main" id="{1DC58024-537D-4B84-A727-1DE963B1F004}"/>
              </a:ext>
            </a:extLst>
          </p:cNvPr>
          <p:cNvPicPr>
            <a:picLocks noChangeAspect="1"/>
          </p:cNvPicPr>
          <p:nvPr/>
        </p:nvPicPr>
        <p:blipFill>
          <a:blip r:embed="rId3"/>
          <a:stretch>
            <a:fillRect/>
          </a:stretch>
        </p:blipFill>
        <p:spPr>
          <a:xfrm>
            <a:off x="914400" y="1676400"/>
            <a:ext cx="4968413" cy="4830127"/>
          </a:xfrm>
          <a:prstGeom prst="rect">
            <a:avLst/>
          </a:prstGeom>
          <a:ln w="38100">
            <a:solidFill>
              <a:schemeClr val="tx1"/>
            </a:solidFill>
          </a:ln>
        </p:spPr>
      </p:pic>
      <p:pic>
        <p:nvPicPr>
          <p:cNvPr id="9" name="Picture 7" descr="DEP-rgb">
            <a:extLst>
              <a:ext uri="{FF2B5EF4-FFF2-40B4-BE49-F238E27FC236}">
                <a16:creationId xmlns:a16="http://schemas.microsoft.com/office/drawing/2014/main" id="{805DC14A-E995-4F38-A699-B01649A6EAA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897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defRPr/>
              </a:pPr>
              <a:r>
                <a:rPr lang="en-US" altLang="en-US" sz="3600" dirty="0">
                  <a:solidFill>
                    <a:prstClr val="white"/>
                  </a:solidFill>
                </a:rPr>
                <a:t>Five Mile Hollow</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3243210" y="1155700"/>
            <a:ext cx="2886075" cy="533400"/>
          </a:xfrm>
        </p:spPr>
        <p:txBody>
          <a:bodyPr/>
          <a:lstStyle/>
          <a:p>
            <a:pPr marL="0" indent="0" algn="ctr" eaLnBrk="1" hangingPunct="1">
              <a:spcBef>
                <a:spcPct val="0"/>
              </a:spcBef>
              <a:buNone/>
            </a:pPr>
            <a:r>
              <a:rPr lang="en-US" altLang="en-US" sz="2400" b="1" dirty="0"/>
              <a:t>Project Area Map </a:t>
            </a:r>
          </a:p>
          <a:p>
            <a:pPr marL="0" indent="0" algn="ctr"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6177396"/>
            <a:ext cx="2319338" cy="48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6A580A8-7127-40E2-A706-C411BF2F642C}"/>
              </a:ext>
            </a:extLst>
          </p:cNvPr>
          <p:cNvPicPr>
            <a:picLocks noChangeAspect="1"/>
          </p:cNvPicPr>
          <p:nvPr/>
        </p:nvPicPr>
        <p:blipFill>
          <a:blip r:embed="rId4"/>
          <a:stretch>
            <a:fillRect/>
          </a:stretch>
        </p:blipFill>
        <p:spPr>
          <a:xfrm>
            <a:off x="1642255" y="1828800"/>
            <a:ext cx="6470861" cy="4187483"/>
          </a:xfrm>
          <a:prstGeom prst="rect">
            <a:avLst/>
          </a:prstGeom>
          <a:ln w="34925">
            <a:solidFill>
              <a:schemeClr val="tx1"/>
            </a:solidFill>
          </a:ln>
        </p:spPr>
      </p:pic>
      <p:pic>
        <p:nvPicPr>
          <p:cNvPr id="3" name="Picture 2">
            <a:extLst>
              <a:ext uri="{FF2B5EF4-FFF2-40B4-BE49-F238E27FC236}">
                <a16:creationId xmlns:a16="http://schemas.microsoft.com/office/drawing/2014/main" id="{9B222538-0E94-40DF-A1F1-F65B53608FA3}"/>
              </a:ext>
            </a:extLst>
          </p:cNvPr>
          <p:cNvPicPr>
            <a:picLocks noChangeAspect="1"/>
          </p:cNvPicPr>
          <p:nvPr/>
        </p:nvPicPr>
        <p:blipFill rotWithShape="1">
          <a:blip r:embed="rId5"/>
          <a:srcRect t="2" b="-1"/>
          <a:stretch/>
        </p:blipFill>
        <p:spPr>
          <a:xfrm>
            <a:off x="1380241" y="5197787"/>
            <a:ext cx="2886075" cy="978518"/>
          </a:xfrm>
          <a:prstGeom prst="rect">
            <a:avLst/>
          </a:prstGeom>
          <a:ln w="31750">
            <a:solidFill>
              <a:schemeClr val="tx1"/>
            </a:solidFill>
          </a:ln>
        </p:spPr>
      </p:pic>
    </p:spTree>
    <p:extLst>
      <p:ext uri="{BB962C8B-B14F-4D97-AF65-F5344CB8AC3E}">
        <p14:creationId xmlns:p14="http://schemas.microsoft.com/office/powerpoint/2010/main" val="2983445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201613" y="1263384"/>
            <a:ext cx="8789986" cy="4070616"/>
          </a:xfrm>
        </p:spPr>
        <p:txBody>
          <a:bodyPr/>
          <a:lstStyle/>
          <a:p>
            <a:pPr marL="0" indent="0">
              <a:buNone/>
            </a:pPr>
            <a:r>
              <a:rPr lang="en-US" altLang="en-US" sz="2000" dirty="0">
                <a:latin typeface="Arial" panose="020B0604020202020204" pitchFamily="34" charset="0"/>
                <a:cs typeface="Arial" panose="020B0604020202020204" pitchFamily="34" charset="0"/>
              </a:rPr>
              <a:t>The 2022 Abandoned Mine Land Economic Revitalization (AMLER) Program was authorized by Congress under the Consolidated Appropriations Act, 2022 (Public Law 117-103 signed into law by President Biden on March 15, 2022) and provides an additional $26.63 million of U.S. Treasury funds to Pennsylvania’s Abandoned Mine Land (AML) Program. </a:t>
            </a:r>
          </a:p>
          <a:p>
            <a:pPr marL="0" indent="0">
              <a:buNone/>
            </a:pPr>
            <a:endParaRPr lang="en-US" altLang="en-US" sz="2000" dirty="0">
              <a:latin typeface="Arial" panose="020B0604020202020204" pitchFamily="34" charset="0"/>
              <a:cs typeface="Arial" panose="020B0604020202020204" pitchFamily="34" charset="0"/>
            </a:endParaRPr>
          </a:p>
          <a:p>
            <a:pPr marL="0" indent="0">
              <a:buNone/>
            </a:pPr>
            <a:r>
              <a:rPr lang="en-US" altLang="en-US" sz="2000" dirty="0">
                <a:latin typeface="Arial" panose="020B0604020202020204" pitchFamily="34" charset="0"/>
                <a:cs typeface="Arial" panose="020B0604020202020204" pitchFamily="34" charset="0"/>
              </a:rPr>
              <a:t>The funds are to be used “to accelerate the remediation of AML sites with economic and community development end uses.”</a:t>
            </a:r>
          </a:p>
          <a:p>
            <a:pPr marL="0" indent="0">
              <a:buNone/>
            </a:pPr>
            <a:endParaRPr lang="en-US" altLang="en-US" sz="2000" dirty="0">
              <a:latin typeface="Arial" panose="020B0604020202020204" pitchFamily="34" charset="0"/>
              <a:cs typeface="Arial" panose="020B0604020202020204" pitchFamily="34" charset="0"/>
            </a:endParaRPr>
          </a:p>
          <a:p>
            <a:pPr marL="0" indent="0" eaLnBrk="1" hangingPunct="1">
              <a:buNone/>
              <a:defRPr/>
            </a:pPr>
            <a:r>
              <a:rPr lang="en-US" altLang="en-US" sz="2000" dirty="0">
                <a:solidFill>
                  <a:srgbClr val="000000"/>
                </a:solidFill>
                <a:latin typeface="Arial" panose="020B0604020202020204" pitchFamily="34" charset="0"/>
                <a:cs typeface="Arial" panose="020B0604020202020204" pitchFamily="34" charset="0"/>
              </a:rPr>
              <a:t>This is the seventh year PA received funding from the AMLER Program.</a:t>
            </a:r>
          </a:p>
          <a:p>
            <a:pPr marL="0" indent="0" eaLnBrk="1" hangingPunct="1">
              <a:buNone/>
              <a:defRPr/>
            </a:pPr>
            <a:endParaRPr lang="en-US" altLang="en-US" sz="2000" dirty="0">
              <a:solidFill>
                <a:srgbClr val="000000"/>
              </a:solidFill>
              <a:latin typeface="Arial" panose="020B0604020202020204" pitchFamily="34" charset="0"/>
              <a:cs typeface="Arial" panose="020B0604020202020204" pitchFamily="34" charset="0"/>
            </a:endParaRPr>
          </a:p>
          <a:p>
            <a:pPr marL="0" indent="0" eaLnBrk="1" hangingPunct="1">
              <a:buNone/>
              <a:defRPr/>
            </a:pPr>
            <a:r>
              <a:rPr lang="en-US" altLang="en-US" sz="2000" dirty="0">
                <a:solidFill>
                  <a:srgbClr val="000000"/>
                </a:solidFill>
                <a:latin typeface="Arial" panose="020B0604020202020204" pitchFamily="34" charset="0"/>
                <a:cs typeface="Arial" panose="020B0604020202020204" pitchFamily="34" charset="0"/>
              </a:rPr>
              <a:t>For FY2022 Pennsylvania along with Kentucky and West Virginia, each received $26.63 million of AMLER Funding; Ohio, Alabama, and Virginia each received $10.65 million; and the Hopi, Navajo, and Crow Indian Tribes each received $3.55 million.</a:t>
            </a:r>
          </a:p>
          <a:p>
            <a:pPr marL="0" indent="0">
              <a:buNone/>
            </a:pPr>
            <a:endParaRPr lang="en-US" altLang="en-US" sz="2000" dirty="0">
              <a:latin typeface="Arial" panose="020B0604020202020204" pitchFamily="34" charset="0"/>
              <a:cs typeface="Arial" panose="020B0604020202020204" pitchFamily="34" charset="0"/>
            </a:endParaRPr>
          </a:p>
        </p:txBody>
      </p:sp>
      <p:grpSp>
        <p:nvGrpSpPr>
          <p:cNvPr id="4099" name="Group 1"/>
          <p:cNvGrpSpPr>
            <a:grpSpLocks/>
          </p:cNvGrpSpPr>
          <p:nvPr/>
        </p:nvGrpSpPr>
        <p:grpSpPr bwMode="auto">
          <a:xfrm>
            <a:off x="201613" y="228598"/>
            <a:ext cx="8789987" cy="990601"/>
            <a:chOff x="288977" y="355144"/>
            <a:chExt cx="8382000" cy="661312"/>
          </a:xfrm>
        </p:grpSpPr>
        <p:pic>
          <p:nvPicPr>
            <p:cNvPr id="4101" name="Picture 5" descr="Aging ban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latin typeface="Arial" panose="020B0604020202020204" pitchFamily="34" charset="0"/>
                  <a:cs typeface="Arial" panose="020B0604020202020204" pitchFamily="34" charset="0"/>
                </a:rPr>
                <a:t>Program Background</a:t>
              </a:r>
            </a:p>
          </p:txBody>
        </p:sp>
      </p:grpSp>
      <p:pic>
        <p:nvPicPr>
          <p:cNvPr id="7" name="Picture 7" descr="DEP-rgb">
            <a:extLst>
              <a:ext uri="{FF2B5EF4-FFF2-40B4-BE49-F238E27FC236}">
                <a16:creationId xmlns:a16="http://schemas.microsoft.com/office/drawing/2014/main" id="{A00567A6-A5BE-42BB-A645-9BB203D8523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6191501"/>
            <a:ext cx="2209799" cy="46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defRPr/>
              </a:pPr>
              <a:r>
                <a:rPr lang="en-US" altLang="en-US" sz="3600" dirty="0">
                  <a:solidFill>
                    <a:prstClr val="white"/>
                  </a:solidFill>
                </a:rPr>
                <a:t>Five Mile Hollow</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3109670" y="1409602"/>
            <a:ext cx="3153156" cy="647018"/>
          </a:xfrm>
        </p:spPr>
        <p:txBody>
          <a:bodyPr/>
          <a:lstStyle/>
          <a:p>
            <a:pPr marL="0" indent="0" algn="ctr" eaLnBrk="1" hangingPunct="1">
              <a:spcBef>
                <a:spcPct val="0"/>
              </a:spcBef>
              <a:buNone/>
            </a:pPr>
            <a:r>
              <a:rPr lang="en-US" altLang="en-US" sz="2400" b="1" dirty="0"/>
              <a:t>Project Pictures </a:t>
            </a:r>
          </a:p>
          <a:p>
            <a:pPr marL="0" indent="0"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9504" y="6248400"/>
            <a:ext cx="1983034" cy="41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4B310DD-AD57-487F-AE4D-AEC41A491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286000"/>
            <a:ext cx="4057992" cy="3043494"/>
          </a:xfrm>
          <a:prstGeom prst="rect">
            <a:avLst/>
          </a:prstGeom>
          <a:ln w="31750">
            <a:solidFill>
              <a:schemeClr val="tx1"/>
            </a:solidFill>
          </a:ln>
        </p:spPr>
      </p:pic>
      <p:pic>
        <p:nvPicPr>
          <p:cNvPr id="8" name="Picture 7">
            <a:extLst>
              <a:ext uri="{FF2B5EF4-FFF2-40B4-BE49-F238E27FC236}">
                <a16:creationId xmlns:a16="http://schemas.microsoft.com/office/drawing/2014/main" id="{A4A050F9-620B-4888-8C2B-CA49BABAC8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1131" y="2284648"/>
            <a:ext cx="4059794" cy="3044846"/>
          </a:xfrm>
          <a:prstGeom prst="rect">
            <a:avLst/>
          </a:prstGeom>
          <a:ln w="31750">
            <a:solidFill>
              <a:schemeClr val="tx1"/>
            </a:solidFill>
          </a:ln>
        </p:spPr>
      </p:pic>
    </p:spTree>
    <p:extLst>
      <p:ext uri="{BB962C8B-B14F-4D97-AF65-F5344CB8AC3E}">
        <p14:creationId xmlns:p14="http://schemas.microsoft.com/office/powerpoint/2010/main" val="3983728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defRPr/>
              </a:pPr>
              <a:r>
                <a:rPr lang="en-US" altLang="en-US" sz="3600" dirty="0">
                  <a:solidFill>
                    <a:prstClr val="white"/>
                  </a:solidFill>
                </a:rPr>
                <a:t>Five Mile Hollow</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2994024" y="1054520"/>
            <a:ext cx="3254375" cy="457200"/>
          </a:xfrm>
        </p:spPr>
        <p:txBody>
          <a:bodyPr/>
          <a:lstStyle/>
          <a:p>
            <a:pPr marL="0" indent="0" algn="ctr" eaLnBrk="1" hangingPunct="1">
              <a:spcBef>
                <a:spcPct val="0"/>
              </a:spcBef>
              <a:buNone/>
            </a:pPr>
            <a:r>
              <a:rPr lang="en-US" altLang="en-US" sz="2400" b="1" dirty="0"/>
              <a:t>Project Pictures (cont’d) </a:t>
            </a:r>
          </a:p>
          <a:p>
            <a:pPr marL="0" indent="0"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9504" y="6248400"/>
            <a:ext cx="1983034" cy="41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2C3D00D-FBBC-4028-9569-E4E817F44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199" y="1649349"/>
            <a:ext cx="3462185" cy="2596639"/>
          </a:xfrm>
          <a:prstGeom prst="rect">
            <a:avLst/>
          </a:prstGeom>
          <a:ln w="31750">
            <a:solidFill>
              <a:schemeClr val="tx1"/>
            </a:solidFill>
          </a:ln>
        </p:spPr>
      </p:pic>
      <p:pic>
        <p:nvPicPr>
          <p:cNvPr id="9" name="Picture 8">
            <a:extLst>
              <a:ext uri="{FF2B5EF4-FFF2-40B4-BE49-F238E27FC236}">
                <a16:creationId xmlns:a16="http://schemas.microsoft.com/office/drawing/2014/main" id="{3522D008-C572-4B46-9861-F1941EC14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187" y="1670560"/>
            <a:ext cx="3462186" cy="2596640"/>
          </a:xfrm>
          <a:prstGeom prst="rect">
            <a:avLst/>
          </a:prstGeom>
          <a:ln w="31750">
            <a:solidFill>
              <a:schemeClr val="tx1"/>
            </a:solidFill>
          </a:ln>
        </p:spPr>
      </p:pic>
      <p:pic>
        <p:nvPicPr>
          <p:cNvPr id="10" name="Picture 9">
            <a:extLst>
              <a:ext uri="{FF2B5EF4-FFF2-40B4-BE49-F238E27FC236}">
                <a16:creationId xmlns:a16="http://schemas.microsoft.com/office/drawing/2014/main" id="{A717BCD6-DE50-4302-BCBF-B00EE2AA3E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9485" y="4140200"/>
            <a:ext cx="3369172" cy="2526880"/>
          </a:xfrm>
          <a:prstGeom prst="rect">
            <a:avLst/>
          </a:prstGeom>
          <a:ln w="31750">
            <a:solidFill>
              <a:schemeClr val="tx1"/>
            </a:solidFill>
          </a:ln>
        </p:spPr>
      </p:pic>
    </p:spTree>
    <p:extLst>
      <p:ext uri="{BB962C8B-B14F-4D97-AF65-F5344CB8AC3E}">
        <p14:creationId xmlns:p14="http://schemas.microsoft.com/office/powerpoint/2010/main" val="70012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defRPr/>
              </a:pPr>
              <a:r>
                <a:rPr lang="en-US" altLang="en-US" sz="3600" dirty="0">
                  <a:solidFill>
                    <a:prstClr val="white"/>
                  </a:solidFill>
                </a:rPr>
                <a:t>Five Mile Hollow</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3048000" y="1205574"/>
            <a:ext cx="3429000" cy="457200"/>
          </a:xfrm>
        </p:spPr>
        <p:txBody>
          <a:bodyPr/>
          <a:lstStyle/>
          <a:p>
            <a:pPr marL="0" indent="0" algn="ctr" eaLnBrk="1" hangingPunct="1">
              <a:spcBef>
                <a:spcPct val="0"/>
              </a:spcBef>
              <a:buNone/>
            </a:pPr>
            <a:r>
              <a:rPr lang="en-US" altLang="en-US" sz="2400" b="1" dirty="0"/>
              <a:t>Project Pictures (cont’d) </a:t>
            </a:r>
          </a:p>
          <a:p>
            <a:pPr marL="0" indent="0" algn="ctr"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9504" y="6248400"/>
            <a:ext cx="1983034" cy="41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4B310DD-AD57-487F-AE4D-AEC41A491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1852348"/>
            <a:ext cx="4800600" cy="4843825"/>
          </a:xfrm>
          <a:prstGeom prst="rect">
            <a:avLst/>
          </a:prstGeom>
          <a:ln w="31750">
            <a:solidFill>
              <a:schemeClr val="tx1"/>
            </a:solidFill>
          </a:ln>
        </p:spPr>
      </p:pic>
    </p:spTree>
    <p:extLst>
      <p:ext uri="{BB962C8B-B14F-4D97-AF65-F5344CB8AC3E}">
        <p14:creationId xmlns:p14="http://schemas.microsoft.com/office/powerpoint/2010/main" val="1295549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defRPr/>
              </a:pPr>
              <a:r>
                <a:rPr lang="en-US" altLang="en-US" sz="3600" dirty="0">
                  <a:solidFill>
                    <a:prstClr val="white"/>
                  </a:solidFill>
                </a:rPr>
                <a:t>Five Mile Hollow</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86593" y="2514600"/>
            <a:ext cx="8778875" cy="2570163"/>
          </a:xfrm>
        </p:spPr>
        <p:txBody>
          <a:bodyPr/>
          <a:lstStyle/>
          <a:p>
            <a:pPr marL="0" indent="0" eaLnBrk="1" hangingPunct="1">
              <a:spcBef>
                <a:spcPct val="0"/>
              </a:spcBef>
              <a:buNone/>
            </a:pPr>
            <a:r>
              <a:rPr lang="en-US" altLang="en-US" sz="2000" b="1" dirty="0">
                <a:latin typeface="Calibri" pitchFamily="34" charset="0"/>
              </a:rPr>
              <a:t>Estimated Project Cost:  </a:t>
            </a:r>
            <a:r>
              <a:rPr lang="en-US" altLang="en-US" sz="2000" dirty="0">
                <a:latin typeface="Calibri" pitchFamily="34" charset="0"/>
              </a:rPr>
              <a:t>$13,000,000 </a:t>
            </a:r>
          </a:p>
          <a:p>
            <a:pPr marL="0" indent="0" eaLnBrk="1" hangingPunct="1">
              <a:spcBef>
                <a:spcPct val="0"/>
              </a:spcBef>
              <a:buNone/>
            </a:pPr>
            <a:endParaRPr lang="en-US" altLang="en-US" sz="2000" b="1" dirty="0">
              <a:latin typeface="Calibri" pitchFamily="34" charset="0"/>
            </a:endParaRPr>
          </a:p>
          <a:p>
            <a:pPr marL="0" indent="0" eaLnBrk="1" hangingPunct="1">
              <a:spcBef>
                <a:spcPct val="0"/>
              </a:spcBef>
              <a:buNone/>
            </a:pPr>
            <a:r>
              <a:rPr lang="en-US" altLang="en-US" sz="2000" b="1" dirty="0">
                <a:latin typeface="Calibri" pitchFamily="34" charset="0"/>
              </a:rPr>
              <a:t>Funding Sources:</a:t>
            </a:r>
          </a:p>
          <a:p>
            <a:pPr marL="0" indent="0" eaLnBrk="1" hangingPunct="1">
              <a:spcBef>
                <a:spcPct val="0"/>
              </a:spcBef>
              <a:buNone/>
            </a:pPr>
            <a:endParaRPr lang="en-US" altLang="en-US" sz="2000" dirty="0">
              <a:latin typeface="Calibri" pitchFamily="34" charset="0"/>
            </a:endParaRPr>
          </a:p>
          <a:p>
            <a:pPr marL="914400" lvl="2" indent="0" eaLnBrk="1" hangingPunct="1">
              <a:spcBef>
                <a:spcPct val="0"/>
              </a:spcBef>
              <a:buNone/>
            </a:pPr>
            <a:r>
              <a:rPr lang="en-US" altLang="en-US" sz="2000" dirty="0">
                <a:latin typeface="Calibri" pitchFamily="34" charset="0"/>
              </a:rPr>
              <a:t>AMLER Funding:  $6,000,000</a:t>
            </a:r>
          </a:p>
          <a:p>
            <a:pPr marL="800100" lvl="2" indent="0" eaLnBrk="1" hangingPunct="1">
              <a:spcBef>
                <a:spcPct val="0"/>
              </a:spcBef>
              <a:buNone/>
            </a:pPr>
            <a:endParaRPr lang="en-US" altLang="en-US" sz="2000" dirty="0">
              <a:latin typeface="Calibri" pitchFamily="34" charset="0"/>
            </a:endParaRPr>
          </a:p>
          <a:p>
            <a:pPr marL="914400" lvl="2" indent="0" eaLnBrk="1" hangingPunct="1">
              <a:spcBef>
                <a:spcPct val="0"/>
              </a:spcBef>
              <a:buNone/>
            </a:pPr>
            <a:r>
              <a:rPr lang="en-US" altLang="en-US" sz="2000" dirty="0">
                <a:latin typeface="Calibri" pitchFamily="34" charset="0"/>
              </a:rPr>
              <a:t>Bipartisan Infrastructure Law (BIL/IIJA) Funding:  $7,000,000</a:t>
            </a:r>
          </a:p>
          <a:p>
            <a:pPr marL="0" indent="0" eaLnBrk="1" hangingPunct="1">
              <a:spcBef>
                <a:spcPct val="0"/>
              </a:spcBef>
              <a:buNone/>
            </a:pPr>
            <a:endParaRPr lang="en-US" altLang="en-US" sz="3600" dirty="0"/>
          </a:p>
          <a:p>
            <a:pPr marL="0" indent="0"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4DA5ACAF-9FCC-4AC6-AA1D-8D2113DC82D1}"/>
              </a:ext>
            </a:extLst>
          </p:cNvPr>
          <p:cNvSpPr txBox="1">
            <a:spLocks/>
          </p:cNvSpPr>
          <p:nvPr/>
        </p:nvSpPr>
        <p:spPr bwMode="auto">
          <a:xfrm>
            <a:off x="1790700" y="1599649"/>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spcBef>
                <a:spcPct val="0"/>
              </a:spcBef>
              <a:buFont typeface="Arial" charset="0"/>
              <a:buNone/>
            </a:pPr>
            <a:r>
              <a:rPr lang="en-US" altLang="en-US" sz="2400" b="1" dirty="0"/>
              <a:t>Project Costs and Funding Sources</a:t>
            </a:r>
          </a:p>
          <a:p>
            <a:pPr marL="0" indent="0" algn="ctr" eaLnBrk="1" hangingPunct="1">
              <a:spcBef>
                <a:spcPct val="0"/>
              </a:spcBef>
              <a:buFont typeface="Arial" charset="0"/>
              <a:buNone/>
            </a:pPr>
            <a:endParaRPr lang="en-US" altLang="en-US" sz="3600" dirty="0"/>
          </a:p>
        </p:txBody>
      </p:sp>
    </p:spTree>
    <p:extLst>
      <p:ext uri="{BB962C8B-B14F-4D97-AF65-F5344CB8AC3E}">
        <p14:creationId xmlns:p14="http://schemas.microsoft.com/office/powerpoint/2010/main" val="754549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defRPr/>
              </a:pPr>
              <a:r>
                <a:rPr lang="en-US" altLang="en-US" sz="3600" dirty="0">
                  <a:solidFill>
                    <a:prstClr val="white"/>
                  </a:solidFill>
                </a:rPr>
                <a:t>Five Mile Hollow</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14873" y="1555960"/>
            <a:ext cx="8778875" cy="3746080"/>
          </a:xfrm>
        </p:spPr>
        <p:txBody>
          <a:bodyPr/>
          <a:lstStyle/>
          <a:p>
            <a:pPr marL="0" indent="0" eaLnBrk="1" hangingPunct="1">
              <a:spcBef>
                <a:spcPct val="0"/>
              </a:spcBef>
              <a:buNone/>
            </a:pPr>
            <a:r>
              <a:rPr lang="en-US" altLang="en-US" sz="2400" b="1" dirty="0">
                <a:latin typeface="Calibri" pitchFamily="34" charset="0"/>
              </a:rPr>
              <a:t>AML/AMD Measurables:</a:t>
            </a:r>
          </a:p>
          <a:p>
            <a:pPr marL="0" indent="0" eaLnBrk="1" hangingPunct="1">
              <a:spcBef>
                <a:spcPct val="0"/>
              </a:spcBef>
              <a:buNone/>
            </a:pPr>
            <a:endParaRPr lang="en-US" altLang="en-US" sz="2800" dirty="0">
              <a:latin typeface="Calibri" pitchFamily="34" charset="0"/>
            </a:endParaRPr>
          </a:p>
          <a:p>
            <a:pPr lvl="1" eaLnBrk="1" hangingPunct="1">
              <a:spcBef>
                <a:spcPct val="0"/>
              </a:spcBef>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74 acres of state forest property will be restored</a:t>
            </a:r>
          </a:p>
          <a:p>
            <a:pPr lvl="1" eaLnBrk="1" hangingPunct="1">
              <a:spcBef>
                <a:spcPct val="0"/>
              </a:spcBef>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1" eaLnBrk="1" hangingPunct="1">
              <a:spcBef>
                <a:spcPct val="0"/>
              </a:spcBef>
              <a:buFont typeface="Arial" panose="020B0604020202020204" pitchFamily="34" charset="0"/>
              <a:buChar char="•"/>
            </a:pPr>
            <a:r>
              <a:rPr lang="en-US" sz="2000" dirty="0">
                <a:latin typeface="Calibri" panose="020F0502020204030204" pitchFamily="34" charset="0"/>
                <a:ea typeface="Calibri" panose="020F0502020204030204" pitchFamily="34" charset="0"/>
              </a:rPr>
              <a:t>10,850 linear feet of Dangerous Highwall will be reclaimed</a:t>
            </a:r>
          </a:p>
          <a:p>
            <a:pPr lvl="1" eaLnBrk="1" hangingPunct="1">
              <a:spcBef>
                <a:spcPct val="0"/>
              </a:spcBef>
            </a:pPr>
            <a:endParaRPr lang="en-US" sz="2000" dirty="0">
              <a:latin typeface="Calibri" panose="020F0502020204030204" pitchFamily="34" charset="0"/>
              <a:ea typeface="Calibri" panose="020F0502020204030204" pitchFamily="34" charset="0"/>
            </a:endParaRPr>
          </a:p>
          <a:p>
            <a:pPr lvl="1" eaLnBrk="1" hangingPunct="1">
              <a:spcBef>
                <a:spcPct val="0"/>
              </a:spcBef>
              <a:buFont typeface="Arial" panose="020B0604020202020204" pitchFamily="34" charset="0"/>
              <a:buChar char="•"/>
            </a:pPr>
            <a:r>
              <a:rPr lang="en-US" sz="2000" dirty="0">
                <a:latin typeface="Calibri" panose="020F0502020204030204" pitchFamily="34" charset="0"/>
                <a:ea typeface="Calibri" panose="020F0502020204030204" pitchFamily="34" charset="0"/>
              </a:rPr>
              <a:t>Implementation of an acid mine drainage source remediation plan</a:t>
            </a:r>
            <a:endParaRPr lang="en-US" altLang="en-US" sz="2000" dirty="0">
              <a:latin typeface="Calibri" pitchFamily="34" charset="0"/>
            </a:endParaRPr>
          </a:p>
          <a:p>
            <a:pPr eaLnBrk="1" hangingPunct="1">
              <a:spcBef>
                <a:spcPct val="0"/>
              </a:spcBef>
            </a:pPr>
            <a:endParaRPr lang="en-US" altLang="en-US" sz="3600" dirty="0"/>
          </a:p>
          <a:p>
            <a:pPr marL="0" indent="0"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5600" y="6209572"/>
            <a:ext cx="2166938" cy="45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961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defRPr/>
              </a:pPr>
              <a:r>
                <a:rPr lang="en-US" altLang="en-US" sz="3600" dirty="0">
                  <a:solidFill>
                    <a:prstClr val="white"/>
                  </a:solidFill>
                </a:rPr>
                <a:t>Five Mile Hollow</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30637" y="1143000"/>
            <a:ext cx="8778875" cy="2743200"/>
          </a:xfrm>
        </p:spPr>
        <p:txBody>
          <a:bodyPr/>
          <a:lstStyle/>
          <a:p>
            <a:pPr marL="0" indent="0" eaLnBrk="1" hangingPunct="1">
              <a:spcBef>
                <a:spcPct val="0"/>
              </a:spcBef>
              <a:buNone/>
            </a:pPr>
            <a:r>
              <a:rPr lang="en-US" altLang="en-US" sz="2400" b="1" dirty="0">
                <a:latin typeface="Calibri" pitchFamily="34" charset="0"/>
              </a:rPr>
              <a:t>Economic Development Measurables: </a:t>
            </a:r>
          </a:p>
          <a:p>
            <a:pPr marL="0" indent="0" eaLnBrk="1" hangingPunct="1">
              <a:spcBef>
                <a:spcPct val="0"/>
              </a:spcBef>
              <a:buNone/>
            </a:pPr>
            <a:endParaRPr lang="en-US" altLang="en-US" sz="2400" b="1" dirty="0">
              <a:latin typeface="Calibri" pitchFamily="34" charset="0"/>
            </a:endParaRPr>
          </a:p>
          <a:p>
            <a:pPr lvl="1" eaLnBrk="1" hangingPunct="1">
              <a:spcBef>
                <a:spcPct val="0"/>
              </a:spcBef>
              <a:buFont typeface="Arial" panose="020B0604020202020204" pitchFamily="34" charset="0"/>
              <a:buChar char="•"/>
            </a:pPr>
            <a:r>
              <a:rPr lang="en-US" altLang="en-US" sz="2000" dirty="0">
                <a:latin typeface="Calibri" pitchFamily="34" charset="0"/>
              </a:rPr>
              <a:t>Improvement to the Sproul State Forest’s Whiskey Springs ATV trail system.  This portion of the state forest hosts annual events including Relay For Life, Cruise for a Cure, and National Rattlesnake </a:t>
            </a:r>
            <a:r>
              <a:rPr lang="en-US" altLang="en-US" sz="2000" dirty="0" err="1">
                <a:latin typeface="Calibri" pitchFamily="34" charset="0"/>
              </a:rPr>
              <a:t>Enduro</a:t>
            </a:r>
            <a:r>
              <a:rPr lang="en-US" altLang="en-US" sz="2000" dirty="0">
                <a:latin typeface="Calibri" pitchFamily="34" charset="0"/>
              </a:rPr>
              <a:t> Race.</a:t>
            </a:r>
          </a:p>
          <a:p>
            <a:pPr marL="857250" lvl="2" indent="0" eaLnBrk="1" hangingPunct="1">
              <a:spcBef>
                <a:spcPct val="0"/>
              </a:spcBef>
              <a:buNone/>
            </a:pPr>
            <a:endParaRPr lang="en-US" altLang="en-US" sz="2000" dirty="0">
              <a:latin typeface="Calibri" pitchFamily="34" charset="0"/>
            </a:endParaRPr>
          </a:p>
          <a:p>
            <a:pPr lvl="1" eaLnBrk="1" hangingPunct="1">
              <a:spcBef>
                <a:spcPct val="0"/>
              </a:spcBef>
              <a:buFont typeface="Arial" panose="020B0604020202020204" pitchFamily="34" charset="0"/>
              <a:buChar char="•"/>
            </a:pPr>
            <a:r>
              <a:rPr lang="en-US" altLang="en-US" sz="2000" dirty="0">
                <a:latin typeface="Calibri" pitchFamily="34" charset="0"/>
              </a:rPr>
              <a:t>Increase in tourists and revenue at local campgrounds, hotels, and businesses.</a:t>
            </a:r>
          </a:p>
          <a:p>
            <a:pPr lvl="1" eaLnBrk="1" hangingPunct="1">
              <a:spcBef>
                <a:spcPct val="0"/>
              </a:spcBef>
              <a:buFont typeface="Arial" panose="020B0604020202020204" pitchFamily="34" charset="0"/>
              <a:buChar char="•"/>
            </a:pPr>
            <a:endParaRPr lang="en-US" altLang="en-US" sz="2000" dirty="0">
              <a:latin typeface="Calibri" pitchFamily="34" charset="0"/>
            </a:endParaRPr>
          </a:p>
          <a:p>
            <a:pPr lvl="1" eaLnBrk="1" hangingPunct="1">
              <a:spcBef>
                <a:spcPct val="0"/>
              </a:spcBef>
              <a:buFont typeface="Arial" panose="020B0604020202020204" pitchFamily="34" charset="0"/>
              <a:buChar char="•"/>
            </a:pPr>
            <a:r>
              <a:rPr lang="en-US" altLang="en-US" sz="2000" dirty="0">
                <a:latin typeface="Calibri" pitchFamily="34" charset="0"/>
              </a:rPr>
              <a:t>Reclamation would promote a more natural environment for anticipated elk migration of the area.  Elk migration of the project area would increase tourism and recreational opportunities. </a:t>
            </a:r>
          </a:p>
          <a:p>
            <a:pPr lvl="1" eaLnBrk="1" hangingPunct="1">
              <a:spcBef>
                <a:spcPct val="0"/>
              </a:spcBef>
              <a:buFont typeface="Arial" panose="020B0604020202020204" pitchFamily="34" charset="0"/>
              <a:buChar char="•"/>
            </a:pPr>
            <a:endParaRPr lang="en-US" altLang="en-US" sz="2000" dirty="0">
              <a:latin typeface="Calibri" pitchFamily="34" charset="0"/>
            </a:endParaRPr>
          </a:p>
          <a:p>
            <a:pPr lvl="1" eaLnBrk="1" hangingPunct="1">
              <a:spcBef>
                <a:spcPct val="0"/>
              </a:spcBef>
              <a:buFont typeface="Arial" panose="020B0604020202020204" pitchFamily="34" charset="0"/>
              <a:buChar char="•"/>
            </a:pPr>
            <a:r>
              <a:rPr lang="en-US" altLang="en-US" sz="2000" dirty="0">
                <a:latin typeface="Calibri" pitchFamily="34" charset="0"/>
              </a:rPr>
              <a:t>Water quality improvement of The Huling Branch of Twomile Run and subsequent improvement in downstream Trout Stocked Fisheries (TSF)</a:t>
            </a:r>
          </a:p>
          <a:p>
            <a:pPr lvl="1" eaLnBrk="1" hangingPunct="1">
              <a:spcBef>
                <a:spcPct val="0"/>
              </a:spcBef>
              <a:buFont typeface="Arial" panose="020B0604020202020204" pitchFamily="34" charset="0"/>
              <a:buChar char="•"/>
            </a:pPr>
            <a:endParaRPr lang="en-US" altLang="en-US" sz="2000" dirty="0">
              <a:latin typeface="Calibri" pitchFamily="34" charset="0"/>
            </a:endParaRPr>
          </a:p>
          <a:p>
            <a:pPr marL="0" indent="0"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053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defRPr/>
              </a:pPr>
              <a:r>
                <a:rPr lang="en-US" altLang="en-US" sz="3600" dirty="0">
                  <a:solidFill>
                    <a:prstClr val="white"/>
                  </a:solidFill>
                </a:rPr>
                <a:t>Five Mile Hollow</a:t>
              </a:r>
            </a:p>
          </p:txBody>
        </p:sp>
      </p:gr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2E109BDB-6205-4BF7-89CB-1B1C518E6457}"/>
              </a:ext>
            </a:extLst>
          </p:cNvPr>
          <p:cNvSpPr txBox="1">
            <a:spLocks/>
          </p:cNvSpPr>
          <p:nvPr/>
        </p:nvSpPr>
        <p:spPr bwMode="auto">
          <a:xfrm>
            <a:off x="288925" y="1689386"/>
            <a:ext cx="8778875" cy="374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charset="0"/>
              <a:buNone/>
            </a:pPr>
            <a:r>
              <a:rPr lang="en-US" altLang="en-US" sz="2400" b="1" dirty="0">
                <a:latin typeface="Calibri" pitchFamily="34" charset="0"/>
              </a:rPr>
              <a:t>Project Partners: </a:t>
            </a:r>
          </a:p>
          <a:p>
            <a:pPr marL="457200" lvl="1" indent="0" eaLnBrk="1" hangingPunct="1">
              <a:lnSpc>
                <a:spcPct val="150000"/>
              </a:lnSpc>
              <a:spcBef>
                <a:spcPct val="0"/>
              </a:spcBef>
              <a:buNone/>
            </a:pPr>
            <a:r>
              <a:rPr lang="en-US" sz="2000" dirty="0">
                <a:latin typeface="Calibri" panose="020F0502020204030204" pitchFamily="34" charset="0"/>
                <a:ea typeface="Calibri" panose="020F0502020204030204" pitchFamily="34" charset="0"/>
              </a:rPr>
              <a:t>PA Department of Conservation and Natural Resources</a:t>
            </a:r>
          </a:p>
          <a:p>
            <a:pPr marL="457200" lvl="1" indent="0" eaLnBrk="1" hangingPunct="1">
              <a:lnSpc>
                <a:spcPct val="150000"/>
              </a:lnSpc>
              <a:spcBef>
                <a:spcPct val="0"/>
              </a:spcBef>
              <a:buNone/>
            </a:pPr>
            <a:r>
              <a:rPr lang="en-US" sz="2000" dirty="0">
                <a:latin typeface="Calibri" panose="020F0502020204030204" pitchFamily="34" charset="0"/>
                <a:ea typeface="Calibri" panose="020F0502020204030204" pitchFamily="34" charset="0"/>
              </a:rPr>
              <a:t>PA Fish and Boat Commission</a:t>
            </a:r>
          </a:p>
          <a:p>
            <a:pPr marL="457200" lvl="1" indent="0" eaLnBrk="1" hangingPunct="1">
              <a:lnSpc>
                <a:spcPct val="150000"/>
              </a:lnSpc>
              <a:spcBef>
                <a:spcPct val="0"/>
              </a:spcBef>
              <a:buNone/>
            </a:pPr>
            <a:r>
              <a:rPr lang="en-US" sz="2000" dirty="0">
                <a:latin typeface="Calibri" panose="020F0502020204030204" pitchFamily="34" charset="0"/>
                <a:ea typeface="Calibri" panose="020F0502020204030204" pitchFamily="34" charset="0"/>
              </a:rPr>
              <a:t>Clinton County Conservation District</a:t>
            </a:r>
          </a:p>
          <a:p>
            <a:pPr marL="457200" lvl="1" indent="0" eaLnBrk="1" hangingPunct="1">
              <a:lnSpc>
                <a:spcPct val="150000"/>
              </a:lnSpc>
              <a:spcBef>
                <a:spcPct val="0"/>
              </a:spcBef>
              <a:buNone/>
            </a:pPr>
            <a:r>
              <a:rPr lang="en-US" sz="2000" dirty="0">
                <a:latin typeface="Calibri" panose="020F0502020204030204" pitchFamily="34" charset="0"/>
                <a:ea typeface="Calibri" panose="020F0502020204030204" pitchFamily="34" charset="0"/>
              </a:rPr>
              <a:t>Western Clinton Sportsman Association</a:t>
            </a:r>
          </a:p>
          <a:p>
            <a:pPr marL="457200" lvl="1" indent="0" eaLnBrk="1" hangingPunct="1">
              <a:lnSpc>
                <a:spcPct val="150000"/>
              </a:lnSpc>
              <a:spcBef>
                <a:spcPct val="0"/>
              </a:spcBef>
              <a:buNone/>
            </a:pPr>
            <a:r>
              <a:rPr lang="en-US" sz="2000" dirty="0">
                <a:latin typeface="Calibri" panose="020F0502020204030204" pitchFamily="34" charset="0"/>
                <a:ea typeface="Calibri" panose="020F0502020204030204" pitchFamily="34" charset="0"/>
              </a:rPr>
              <a:t>Lycoming College &amp; Penn State University (Hazelton)</a:t>
            </a:r>
          </a:p>
          <a:p>
            <a:pPr marL="457200" lvl="1" indent="0" eaLnBrk="1" hangingPunct="1">
              <a:lnSpc>
                <a:spcPct val="150000"/>
              </a:lnSpc>
              <a:spcBef>
                <a:spcPct val="0"/>
              </a:spcBef>
              <a:buNone/>
            </a:pPr>
            <a:r>
              <a:rPr lang="en-US" altLang="en-US" sz="2000" dirty="0">
                <a:latin typeface="Calibri" pitchFamily="34" charset="0"/>
              </a:rPr>
              <a:t>Office of Surface Mining Reclamation and Enforcement</a:t>
            </a:r>
          </a:p>
          <a:p>
            <a:pPr marL="457200" lvl="1" indent="0" eaLnBrk="1" hangingPunct="1">
              <a:lnSpc>
                <a:spcPct val="150000"/>
              </a:lnSpc>
              <a:spcBef>
                <a:spcPct val="0"/>
              </a:spcBef>
              <a:buNone/>
            </a:pPr>
            <a:r>
              <a:rPr lang="en-US" altLang="en-US" sz="2000" dirty="0">
                <a:latin typeface="Calibri" pitchFamily="34" charset="0"/>
              </a:rPr>
              <a:t>Pennsylvania Department of Environmental Protection</a:t>
            </a:r>
          </a:p>
          <a:p>
            <a:pPr eaLnBrk="1" hangingPunct="1">
              <a:spcBef>
                <a:spcPct val="0"/>
              </a:spcBef>
            </a:pPr>
            <a:endParaRPr lang="en-US" altLang="en-US" sz="3600" dirty="0"/>
          </a:p>
          <a:p>
            <a:pPr marL="0" indent="0" eaLnBrk="1" hangingPunct="1">
              <a:spcBef>
                <a:spcPct val="0"/>
              </a:spcBef>
              <a:buFont typeface="Arial" charset="0"/>
              <a:buNone/>
            </a:pPr>
            <a:endParaRPr lang="en-US" altLang="en-US" sz="3600" dirty="0"/>
          </a:p>
        </p:txBody>
      </p:sp>
    </p:spTree>
    <p:extLst>
      <p:ext uri="{BB962C8B-B14F-4D97-AF65-F5344CB8AC3E}">
        <p14:creationId xmlns:p14="http://schemas.microsoft.com/office/powerpoint/2010/main" val="115694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dirty="0">
                  <a:solidFill>
                    <a:prstClr val="white"/>
                  </a:solidFill>
                </a:rPr>
                <a:t>Coal Castle Revitalization</a:t>
              </a: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9639" y="1752600"/>
            <a:ext cx="8778875" cy="3924293"/>
          </a:xfrm>
        </p:spPr>
        <p:txBody>
          <a:bodyPr/>
          <a:lstStyle/>
          <a:p>
            <a:pPr marL="0" indent="0">
              <a:spcBef>
                <a:spcPts val="0"/>
              </a:spcBef>
              <a:spcAft>
                <a:spcPts val="0"/>
              </a:spcAft>
              <a:buNone/>
            </a:pPr>
            <a:r>
              <a:rPr lang="en-US" sz="2400" b="1" dirty="0"/>
              <a:t>PROJECT OVERVIEW:</a:t>
            </a:r>
          </a:p>
          <a:p>
            <a:pPr marL="400050" lvl="1" indent="0">
              <a:spcBef>
                <a:spcPts val="0"/>
              </a:spcBef>
              <a:spcAft>
                <a:spcPts val="0"/>
              </a:spcAft>
              <a:buNone/>
            </a:pPr>
            <a:endParaRPr lang="en-US" sz="1600" b="1" dirty="0"/>
          </a:p>
          <a:p>
            <a:pPr lvl="1">
              <a:spcBef>
                <a:spcPts val="0"/>
              </a:spcBef>
              <a:spcAft>
                <a:spcPts val="0"/>
              </a:spcAft>
              <a:buFont typeface="Arial" panose="020B0604020202020204" pitchFamily="34" charset="0"/>
              <a:buChar char="•"/>
            </a:pPr>
            <a:r>
              <a:rPr lang="en-US" sz="2000" dirty="0"/>
              <a:t>Reclamation of 56 acres of AML</a:t>
            </a:r>
          </a:p>
          <a:p>
            <a:pPr marL="400050" lvl="1" indent="0">
              <a:spcBef>
                <a:spcPts val="0"/>
              </a:spcBef>
              <a:spcAft>
                <a:spcPts val="0"/>
              </a:spcAft>
              <a:buNone/>
            </a:pPr>
            <a:endParaRPr lang="en-US" sz="2000" dirty="0"/>
          </a:p>
          <a:p>
            <a:pPr lvl="1">
              <a:spcBef>
                <a:spcPts val="0"/>
              </a:spcBef>
              <a:spcAft>
                <a:spcPts val="0"/>
              </a:spcAft>
              <a:buFont typeface="Arial" panose="020B0604020202020204" pitchFamily="34" charset="0"/>
              <a:buChar char="•"/>
            </a:pPr>
            <a:r>
              <a:rPr lang="en-US" sz="2000" dirty="0"/>
              <a:t>Facilitate future commercial development to support more visitors to the area and the extreme off-road riding experience offered at the site</a:t>
            </a:r>
          </a:p>
          <a:p>
            <a:pPr lvl="1">
              <a:spcBef>
                <a:spcPts val="0"/>
              </a:spcBef>
              <a:spcAft>
                <a:spcPts val="0"/>
              </a:spcAft>
            </a:pPr>
            <a:endParaRPr lang="en-US" sz="2000" dirty="0"/>
          </a:p>
          <a:p>
            <a:pPr lvl="1">
              <a:spcBef>
                <a:spcPts val="0"/>
              </a:spcBef>
              <a:spcAft>
                <a:spcPts val="0"/>
              </a:spcAft>
              <a:buFont typeface="Arial" panose="020B0604020202020204" pitchFamily="34" charset="0"/>
              <a:buChar char="•"/>
            </a:pPr>
            <a:r>
              <a:rPr lang="en-US" sz="2000" dirty="0"/>
              <a:t>Reclaim a Dangerous Pile and Embankment, Hazardous Water Body, Pits and Spoil Area</a:t>
            </a:r>
          </a:p>
          <a:p>
            <a:pPr lvl="1">
              <a:spcBef>
                <a:spcPts val="0"/>
              </a:spcBef>
              <a:spcAft>
                <a:spcPts val="0"/>
              </a:spcAft>
              <a:buFont typeface="Arial" panose="020B0604020202020204" pitchFamily="34" charset="0"/>
              <a:buChar char="•"/>
            </a:pPr>
            <a:endParaRPr lang="en-US" sz="2000" dirty="0"/>
          </a:p>
          <a:p>
            <a:pPr lvl="1">
              <a:spcBef>
                <a:spcPts val="0"/>
              </a:spcBef>
              <a:spcAft>
                <a:spcPts val="0"/>
              </a:spcAft>
              <a:buFont typeface="Arial" panose="020B0604020202020204" pitchFamily="34" charset="0"/>
              <a:buChar char="•"/>
            </a:pPr>
            <a:r>
              <a:rPr lang="en-US" sz="2000" dirty="0"/>
              <a:t>Create 10-20 full and part-time jobs in addition to temporary construction job opportunities</a:t>
            </a:r>
            <a:endParaRPr lang="en-US" sz="2400" dirty="0"/>
          </a:p>
          <a:p>
            <a:pPr marL="0" indent="0" eaLnBrk="1" hangingPunct="1">
              <a:spcBef>
                <a:spcPct val="0"/>
              </a:spcBef>
              <a:buNone/>
            </a:pPr>
            <a:endParaRPr lang="en-US" altLang="en-US" sz="1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819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a:extLst>
              <a:ext uri="{FF2B5EF4-FFF2-40B4-BE49-F238E27FC236}">
                <a16:creationId xmlns:a16="http://schemas.microsoft.com/office/drawing/2014/main" id="{7E0C1E46-DF82-4C75-A4C1-2E21C37AF48D}"/>
              </a:ext>
            </a:extLst>
          </p:cNvPr>
          <p:cNvGrpSpPr>
            <a:grpSpLocks/>
          </p:cNvGrpSpPr>
          <p:nvPr/>
        </p:nvGrpSpPr>
        <p:grpSpPr bwMode="auto">
          <a:xfrm>
            <a:off x="288925" y="152400"/>
            <a:ext cx="8382000" cy="863600"/>
            <a:chOff x="288977" y="355144"/>
            <a:chExt cx="8382000" cy="661312"/>
          </a:xfrm>
        </p:grpSpPr>
        <p:pic>
          <p:nvPicPr>
            <p:cNvPr id="10" name="Picture 5" descr="Aging banner">
              <a:extLst>
                <a:ext uri="{FF2B5EF4-FFF2-40B4-BE49-F238E27FC236}">
                  <a16:creationId xmlns:a16="http://schemas.microsoft.com/office/drawing/2014/main" id="{44703E55-3F5A-4234-B879-A65744D686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AD8B1B57-8D4A-4861-B0F5-E40A15A1F5C1}"/>
                </a:ext>
              </a:extLst>
            </p:cNvPr>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dirty="0">
                  <a:solidFill>
                    <a:prstClr val="white"/>
                  </a:solidFill>
                </a:rPr>
                <a:t>Coal Castle Revitalization</a:t>
              </a: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pic>
        <p:nvPicPr>
          <p:cNvPr id="12" name="Picture 11">
            <a:extLst>
              <a:ext uri="{FF2B5EF4-FFF2-40B4-BE49-F238E27FC236}">
                <a16:creationId xmlns:a16="http://schemas.microsoft.com/office/drawing/2014/main" id="{3E486654-ACF5-497C-8245-B198C0D00676}"/>
              </a:ext>
            </a:extLst>
          </p:cNvPr>
          <p:cNvPicPr>
            <a:picLocks noChangeAspect="1"/>
          </p:cNvPicPr>
          <p:nvPr/>
        </p:nvPicPr>
        <p:blipFill rotWithShape="1">
          <a:blip r:embed="rId3">
            <a:extLst>
              <a:ext uri="{28A0092B-C50C-407E-A947-70E740481C1C}">
                <a14:useLocalDpi xmlns:a14="http://schemas.microsoft.com/office/drawing/2010/main" val="0"/>
              </a:ext>
            </a:extLst>
          </a:blip>
          <a:srcRect t="4843"/>
          <a:stretch/>
        </p:blipFill>
        <p:spPr>
          <a:xfrm>
            <a:off x="1219200" y="1512118"/>
            <a:ext cx="6755820" cy="4964881"/>
          </a:xfrm>
          <a:prstGeom prst="rect">
            <a:avLst/>
          </a:prstGeom>
        </p:spPr>
      </p:pic>
      <p:pic>
        <p:nvPicPr>
          <p:cNvPr id="8" name="Picture 7" descr="DEP-rgb">
            <a:extLst>
              <a:ext uri="{FF2B5EF4-FFF2-40B4-BE49-F238E27FC236}">
                <a16:creationId xmlns:a16="http://schemas.microsoft.com/office/drawing/2014/main" id="{A6EE41E4-E0A7-45CD-BA6E-E4926B65CB0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41819D5E-722A-47EC-8412-9B74579CD1D1}"/>
              </a:ext>
            </a:extLst>
          </p:cNvPr>
          <p:cNvSpPr txBox="1">
            <a:spLocks/>
          </p:cNvSpPr>
          <p:nvPr/>
        </p:nvSpPr>
        <p:spPr>
          <a:xfrm>
            <a:off x="1143000" y="2209800"/>
            <a:ext cx="7788275" cy="44958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charset="0"/>
              <a:buNone/>
            </a:pPr>
            <a:r>
              <a:rPr lang="en-US" altLang="en-US" sz="2400" dirty="0"/>
              <a:t> </a:t>
            </a:r>
          </a:p>
          <a:p>
            <a:pPr marL="0" indent="0" eaLnBrk="1" hangingPunct="1">
              <a:spcBef>
                <a:spcPct val="0"/>
              </a:spcBef>
              <a:buFont typeface="Arial" charset="0"/>
              <a:buNone/>
            </a:pPr>
            <a:endParaRPr lang="en-US" altLang="en-US" sz="3600" dirty="0"/>
          </a:p>
        </p:txBody>
      </p:sp>
      <p:sp>
        <p:nvSpPr>
          <p:cNvPr id="13" name="Content Placeholder 2">
            <a:extLst>
              <a:ext uri="{FF2B5EF4-FFF2-40B4-BE49-F238E27FC236}">
                <a16:creationId xmlns:a16="http://schemas.microsoft.com/office/drawing/2014/main" id="{6B6948B8-3AB0-4F96-B3CA-B34DED01C9A1}"/>
              </a:ext>
            </a:extLst>
          </p:cNvPr>
          <p:cNvSpPr txBox="1">
            <a:spLocks/>
          </p:cNvSpPr>
          <p:nvPr/>
        </p:nvSpPr>
        <p:spPr>
          <a:xfrm>
            <a:off x="262945" y="1075730"/>
            <a:ext cx="2904413" cy="6096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spcBef>
                <a:spcPct val="0"/>
              </a:spcBef>
              <a:buFont typeface="Arial" charset="0"/>
              <a:buNone/>
            </a:pPr>
            <a:r>
              <a:rPr lang="en-US" altLang="en-US" sz="2400" b="1" dirty="0"/>
              <a:t>Project Location Map</a:t>
            </a:r>
          </a:p>
          <a:p>
            <a:pPr marL="0" indent="0" algn="ctr" eaLnBrk="1" hangingPunct="1">
              <a:spcBef>
                <a:spcPct val="0"/>
              </a:spcBef>
              <a:buFont typeface="Arial" charset="0"/>
              <a:buNone/>
            </a:pPr>
            <a:endParaRPr lang="en-US" altLang="en-US" sz="3600" dirty="0"/>
          </a:p>
        </p:txBody>
      </p:sp>
    </p:spTree>
    <p:extLst>
      <p:ext uri="{BB962C8B-B14F-4D97-AF65-F5344CB8AC3E}">
        <p14:creationId xmlns:p14="http://schemas.microsoft.com/office/powerpoint/2010/main" val="202210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9">
            <a:extLst>
              <a:ext uri="{FF2B5EF4-FFF2-40B4-BE49-F238E27FC236}">
                <a16:creationId xmlns:a16="http://schemas.microsoft.com/office/drawing/2014/main" id="{A89A5514-AC9A-4F5B-BB48-5DC2632E56A6}"/>
              </a:ext>
            </a:extLst>
          </p:cNvPr>
          <p:cNvGrpSpPr>
            <a:grpSpLocks/>
          </p:cNvGrpSpPr>
          <p:nvPr/>
        </p:nvGrpSpPr>
        <p:grpSpPr bwMode="auto">
          <a:xfrm>
            <a:off x="288925" y="152400"/>
            <a:ext cx="8382000" cy="863600"/>
            <a:chOff x="288977" y="355144"/>
            <a:chExt cx="8382000" cy="661312"/>
          </a:xfrm>
        </p:grpSpPr>
        <p:pic>
          <p:nvPicPr>
            <p:cNvPr id="9" name="Picture 5" descr="Aging banner">
              <a:extLst>
                <a:ext uri="{FF2B5EF4-FFF2-40B4-BE49-F238E27FC236}">
                  <a16:creationId xmlns:a16="http://schemas.microsoft.com/office/drawing/2014/main" id="{05C0EFB1-3262-4DA4-AAE6-3FE6CA16F48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1C072A7C-9DE7-4996-84B5-3A3173D11C4F}"/>
                </a:ext>
              </a:extLst>
            </p:cNvPr>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dirty="0">
                  <a:solidFill>
                    <a:prstClr val="white"/>
                  </a:solidFill>
                </a:rPr>
                <a:t>Coal Castle Revitalization</a:t>
              </a: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pic>
        <p:nvPicPr>
          <p:cNvPr id="5" name="Picture 4">
            <a:extLst>
              <a:ext uri="{FF2B5EF4-FFF2-40B4-BE49-F238E27FC236}">
                <a16:creationId xmlns:a16="http://schemas.microsoft.com/office/drawing/2014/main" id="{18757D92-1933-43B5-8999-D747A2533B83}"/>
              </a:ext>
            </a:extLst>
          </p:cNvPr>
          <p:cNvPicPr>
            <a:picLocks noChangeAspect="1"/>
          </p:cNvPicPr>
          <p:nvPr/>
        </p:nvPicPr>
        <p:blipFill rotWithShape="1">
          <a:blip r:embed="rId3">
            <a:extLst>
              <a:ext uri="{28A0092B-C50C-407E-A947-70E740481C1C}">
                <a14:useLocalDpi xmlns:a14="http://schemas.microsoft.com/office/drawing/2010/main" val="0"/>
              </a:ext>
            </a:extLst>
          </a:blip>
          <a:srcRect t="4906"/>
          <a:stretch/>
        </p:blipFill>
        <p:spPr>
          <a:xfrm>
            <a:off x="664303" y="1544365"/>
            <a:ext cx="6896166" cy="5064670"/>
          </a:xfrm>
          <a:prstGeom prst="rect">
            <a:avLst/>
          </a:prstGeom>
        </p:spPr>
      </p:pic>
      <p:pic>
        <p:nvPicPr>
          <p:cNvPr id="11" name="Picture 7" descr="DEP-rgb">
            <a:extLst>
              <a:ext uri="{FF2B5EF4-FFF2-40B4-BE49-F238E27FC236}">
                <a16:creationId xmlns:a16="http://schemas.microsoft.com/office/drawing/2014/main" id="{F8BCACEB-10F6-458D-B934-14EBEA1148B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ACB6F20E-8B78-4615-B7A1-3FCCED97F378}"/>
              </a:ext>
            </a:extLst>
          </p:cNvPr>
          <p:cNvSpPr txBox="1">
            <a:spLocks/>
          </p:cNvSpPr>
          <p:nvPr/>
        </p:nvSpPr>
        <p:spPr>
          <a:xfrm>
            <a:off x="1143000" y="1447800"/>
            <a:ext cx="7788275" cy="52578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charset="0"/>
              <a:buNone/>
            </a:pPr>
            <a:r>
              <a:rPr lang="en-US" altLang="en-US" sz="2400" dirty="0"/>
              <a:t> </a:t>
            </a:r>
          </a:p>
          <a:p>
            <a:pPr marL="0" indent="0" eaLnBrk="1" hangingPunct="1">
              <a:spcBef>
                <a:spcPct val="0"/>
              </a:spcBef>
              <a:buFont typeface="Arial" charset="0"/>
              <a:buNone/>
            </a:pPr>
            <a:endParaRPr lang="en-US" altLang="en-US" sz="3600" dirty="0"/>
          </a:p>
        </p:txBody>
      </p:sp>
      <p:sp>
        <p:nvSpPr>
          <p:cNvPr id="12" name="Content Placeholder 2">
            <a:extLst>
              <a:ext uri="{FF2B5EF4-FFF2-40B4-BE49-F238E27FC236}">
                <a16:creationId xmlns:a16="http://schemas.microsoft.com/office/drawing/2014/main" id="{510E556D-814D-43D0-AEB6-F4835894CAAD}"/>
              </a:ext>
            </a:extLst>
          </p:cNvPr>
          <p:cNvSpPr txBox="1">
            <a:spLocks/>
          </p:cNvSpPr>
          <p:nvPr/>
        </p:nvSpPr>
        <p:spPr>
          <a:xfrm>
            <a:off x="131324" y="1054520"/>
            <a:ext cx="2904413" cy="6096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spcBef>
                <a:spcPct val="0"/>
              </a:spcBef>
              <a:buFont typeface="Arial" charset="0"/>
              <a:buNone/>
            </a:pPr>
            <a:r>
              <a:rPr lang="en-US" altLang="en-US" sz="2400" b="1" dirty="0"/>
              <a:t>Project Area Map</a:t>
            </a:r>
          </a:p>
          <a:p>
            <a:pPr marL="0" indent="0" algn="ctr" eaLnBrk="1" hangingPunct="1">
              <a:spcBef>
                <a:spcPct val="0"/>
              </a:spcBef>
              <a:buFont typeface="Arial" charset="0"/>
              <a:buNone/>
            </a:pPr>
            <a:endParaRPr lang="en-US" altLang="en-US" sz="3600" dirty="0"/>
          </a:p>
        </p:txBody>
      </p:sp>
    </p:spTree>
    <p:extLst>
      <p:ext uri="{BB962C8B-B14F-4D97-AF65-F5344CB8AC3E}">
        <p14:creationId xmlns:p14="http://schemas.microsoft.com/office/powerpoint/2010/main" val="1237299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457200" y="5211417"/>
            <a:ext cx="8305799" cy="1217290"/>
          </a:xfrm>
        </p:spPr>
        <p:txBody>
          <a:bodyPr/>
          <a:lstStyle/>
          <a:p>
            <a:pPr eaLnBrk="1" hangingPunct="1">
              <a:defRPr/>
            </a:pPr>
            <a:endParaRPr lang="en-US" altLang="en-US" sz="2800" dirty="0">
              <a:solidFill>
                <a:srgbClr val="000000"/>
              </a:solidFill>
            </a:endParaRPr>
          </a:p>
          <a:p>
            <a:pPr marL="0" indent="0" eaLnBrk="1" hangingPunct="1">
              <a:buNone/>
              <a:defRPr/>
            </a:pPr>
            <a:r>
              <a:rPr lang="en-US" altLang="en-US" sz="1600" dirty="0">
                <a:solidFill>
                  <a:srgbClr val="000000"/>
                </a:solidFill>
                <a:latin typeface="Arial" panose="020B0604020202020204" pitchFamily="34" charset="0"/>
                <a:cs typeface="Arial" panose="020B0604020202020204" pitchFamily="34" charset="0"/>
              </a:rPr>
              <a:t>More details about the AMLER Program in PA and AMLER Projects undertaken in previous years can be found on </a:t>
            </a:r>
            <a:r>
              <a:rPr lang="en-US" altLang="en-US" sz="1600" dirty="0">
                <a:solidFill>
                  <a:srgbClr val="000000"/>
                </a:solidFill>
                <a:latin typeface="Arial" panose="020B0604020202020204" pitchFamily="34" charset="0"/>
                <a:cs typeface="Arial" panose="020B0604020202020204" pitchFamily="34" charset="0"/>
                <a:hlinkClick r:id="rId2"/>
              </a:rPr>
              <a:t>DEP’s web site</a:t>
            </a:r>
            <a:r>
              <a:rPr lang="en-US" altLang="en-US" sz="1600" dirty="0">
                <a:solidFill>
                  <a:srgbClr val="000000"/>
                </a:solidFill>
                <a:latin typeface="Arial" panose="020B0604020202020204" pitchFamily="34" charset="0"/>
                <a:cs typeface="Arial" panose="020B0604020202020204" pitchFamily="34" charset="0"/>
              </a:rPr>
              <a:t>.</a:t>
            </a:r>
          </a:p>
        </p:txBody>
      </p:sp>
      <p:grpSp>
        <p:nvGrpSpPr>
          <p:cNvPr id="5124" name="Group 9"/>
          <p:cNvGrpSpPr>
            <a:grpSpLocks/>
          </p:cNvGrpSpPr>
          <p:nvPr/>
        </p:nvGrpSpPr>
        <p:grpSpPr bwMode="auto">
          <a:xfrm>
            <a:off x="288925" y="152400"/>
            <a:ext cx="8659813" cy="1143000"/>
            <a:chOff x="288977" y="355144"/>
            <a:chExt cx="8382000" cy="661312"/>
          </a:xfrm>
        </p:grpSpPr>
        <p:pic>
          <p:nvPicPr>
            <p:cNvPr id="512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p:cNvSpPr txBox="1">
              <a:spLocks noChangeArrowheads="1"/>
            </p:cNvSpPr>
            <p:nvPr/>
          </p:nvSpPr>
          <p:spPr bwMode="auto">
            <a:xfrm>
              <a:off x="451854" y="384641"/>
              <a:ext cx="8158747" cy="3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Program Background (Cont’d)</a:t>
              </a:r>
            </a:p>
          </p:txBody>
        </p:sp>
      </p:grpSp>
      <p:pic>
        <p:nvPicPr>
          <p:cNvPr id="6" name="Picture 7" descr="DEP-rgb">
            <a:extLst>
              <a:ext uri="{FF2B5EF4-FFF2-40B4-BE49-F238E27FC236}">
                <a16:creationId xmlns:a16="http://schemas.microsoft.com/office/drawing/2014/main" id="{780DAD03-E1DD-4D66-8039-2FCBEB3BCD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6191501"/>
            <a:ext cx="2209799" cy="46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035F2A3-22AF-49B9-A394-C2FC8C9920CB}"/>
              </a:ext>
            </a:extLst>
          </p:cNvPr>
          <p:cNvPicPr>
            <a:picLocks noChangeAspect="1"/>
          </p:cNvPicPr>
          <p:nvPr/>
        </p:nvPicPr>
        <p:blipFill>
          <a:blip r:embed="rId5"/>
          <a:stretch>
            <a:fillRect/>
          </a:stretch>
        </p:blipFill>
        <p:spPr>
          <a:xfrm>
            <a:off x="990600" y="1529337"/>
            <a:ext cx="7020491" cy="3799325"/>
          </a:xfrm>
          <a:prstGeom prst="rect">
            <a:avLst/>
          </a:prstGeom>
        </p:spPr>
      </p:pic>
    </p:spTree>
    <p:extLst>
      <p:ext uri="{BB962C8B-B14F-4D97-AF65-F5344CB8AC3E}">
        <p14:creationId xmlns:p14="http://schemas.microsoft.com/office/powerpoint/2010/main" val="3159295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a:extLst>
              <a:ext uri="{FF2B5EF4-FFF2-40B4-BE49-F238E27FC236}">
                <a16:creationId xmlns:a16="http://schemas.microsoft.com/office/drawing/2014/main" id="{13970CD6-0EBD-4BED-935D-B22648B1CFBF}"/>
              </a:ext>
            </a:extLst>
          </p:cNvPr>
          <p:cNvGrpSpPr>
            <a:grpSpLocks/>
          </p:cNvGrpSpPr>
          <p:nvPr/>
        </p:nvGrpSpPr>
        <p:grpSpPr bwMode="auto">
          <a:xfrm>
            <a:off x="288925" y="152400"/>
            <a:ext cx="8382000" cy="863600"/>
            <a:chOff x="288977" y="355144"/>
            <a:chExt cx="8382000" cy="661312"/>
          </a:xfrm>
        </p:grpSpPr>
        <p:pic>
          <p:nvPicPr>
            <p:cNvPr id="9" name="Picture 5" descr="Aging banner">
              <a:extLst>
                <a:ext uri="{FF2B5EF4-FFF2-40B4-BE49-F238E27FC236}">
                  <a16:creationId xmlns:a16="http://schemas.microsoft.com/office/drawing/2014/main" id="{62D3FA0B-0F48-4A17-AE08-1AF072EF91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ED55C494-6556-4803-937A-2E9896106D9C}"/>
                </a:ext>
              </a:extLst>
            </p:cNvPr>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dirty="0">
                  <a:solidFill>
                    <a:prstClr val="white"/>
                  </a:solidFill>
                </a:rPr>
                <a:t>Coal Castle Revitalization</a:t>
              </a: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15" name="TextBox 14">
            <a:extLst>
              <a:ext uri="{FF2B5EF4-FFF2-40B4-BE49-F238E27FC236}">
                <a16:creationId xmlns:a16="http://schemas.microsoft.com/office/drawing/2014/main" id="{ED08F13A-9D72-4F9D-B54C-74F091243FFE}"/>
              </a:ext>
            </a:extLst>
          </p:cNvPr>
          <p:cNvSpPr txBox="1"/>
          <p:nvPr/>
        </p:nvSpPr>
        <p:spPr>
          <a:xfrm>
            <a:off x="3440179" y="2057400"/>
            <a:ext cx="1867502" cy="430887"/>
          </a:xfrm>
          <a:prstGeom prst="rect">
            <a:avLst/>
          </a:prstGeom>
          <a:noFill/>
        </p:spPr>
        <p:txBody>
          <a:bodyPr wrap="square" rtlCol="0">
            <a:spAutoFit/>
          </a:bodyPr>
          <a:lstStyle/>
          <a:p>
            <a:pPr algn="r"/>
            <a:r>
              <a:rPr lang="en-US" sz="1100" i="1" dirty="0"/>
              <a:t>Photo 1: Entrance to location from </a:t>
            </a:r>
            <a:r>
              <a:rPr lang="en-US" sz="1100" i="1" dirty="0" err="1"/>
              <a:t>Darkwater</a:t>
            </a:r>
            <a:r>
              <a:rPr lang="en-US" sz="1100" i="1" dirty="0"/>
              <a:t> Road.</a:t>
            </a:r>
          </a:p>
        </p:txBody>
      </p:sp>
      <p:pic>
        <p:nvPicPr>
          <p:cNvPr id="16" name="Picture 15">
            <a:extLst>
              <a:ext uri="{FF2B5EF4-FFF2-40B4-BE49-F238E27FC236}">
                <a16:creationId xmlns:a16="http://schemas.microsoft.com/office/drawing/2014/main" id="{79AF8A94-AC49-4829-A02A-384AAB1D534A}"/>
              </a:ext>
            </a:extLst>
          </p:cNvPr>
          <p:cNvPicPr>
            <a:picLocks noChangeAspect="1"/>
          </p:cNvPicPr>
          <p:nvPr/>
        </p:nvPicPr>
        <p:blipFill>
          <a:blip r:embed="rId4"/>
          <a:stretch>
            <a:fillRect/>
          </a:stretch>
        </p:blipFill>
        <p:spPr>
          <a:xfrm>
            <a:off x="5359348" y="1328033"/>
            <a:ext cx="3298222" cy="2475191"/>
          </a:xfrm>
          <a:prstGeom prst="rect">
            <a:avLst/>
          </a:prstGeom>
        </p:spPr>
      </p:pic>
      <p:pic>
        <p:nvPicPr>
          <p:cNvPr id="2" name="Picture 1">
            <a:extLst>
              <a:ext uri="{FF2B5EF4-FFF2-40B4-BE49-F238E27FC236}">
                <a16:creationId xmlns:a16="http://schemas.microsoft.com/office/drawing/2014/main" id="{1521B705-B4FF-4F09-8B4E-862B357640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57986" y="3429000"/>
            <a:ext cx="4955980" cy="3011468"/>
          </a:xfrm>
          <a:prstGeom prst="rect">
            <a:avLst/>
          </a:prstGeom>
        </p:spPr>
      </p:pic>
      <p:sp>
        <p:nvSpPr>
          <p:cNvPr id="12" name="Content Placeholder 2">
            <a:extLst>
              <a:ext uri="{FF2B5EF4-FFF2-40B4-BE49-F238E27FC236}">
                <a16:creationId xmlns:a16="http://schemas.microsoft.com/office/drawing/2014/main" id="{39DD7F78-5625-4A28-9139-C6119B700274}"/>
              </a:ext>
            </a:extLst>
          </p:cNvPr>
          <p:cNvSpPr txBox="1">
            <a:spLocks/>
          </p:cNvSpPr>
          <p:nvPr/>
        </p:nvSpPr>
        <p:spPr>
          <a:xfrm>
            <a:off x="152400" y="1295400"/>
            <a:ext cx="8778875" cy="54102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charset="0"/>
              <a:buNone/>
            </a:pPr>
            <a:r>
              <a:rPr lang="en-US" altLang="en-US" sz="2400" b="1" dirty="0"/>
              <a:t>                       Project Pictures </a:t>
            </a:r>
          </a:p>
          <a:p>
            <a:pPr marL="0" indent="0" eaLnBrk="1" hangingPunct="1">
              <a:spcBef>
                <a:spcPct val="0"/>
              </a:spcBef>
              <a:buFont typeface="Arial" charset="0"/>
              <a:buNone/>
            </a:pPr>
            <a:endParaRPr lang="en-US" altLang="en-US" sz="3600" dirty="0"/>
          </a:p>
        </p:txBody>
      </p:sp>
      <p:sp>
        <p:nvSpPr>
          <p:cNvPr id="19" name="TextBox 18">
            <a:extLst>
              <a:ext uri="{FF2B5EF4-FFF2-40B4-BE49-F238E27FC236}">
                <a16:creationId xmlns:a16="http://schemas.microsoft.com/office/drawing/2014/main" id="{5993AF02-E349-48AF-AC75-658292D29919}"/>
              </a:ext>
            </a:extLst>
          </p:cNvPr>
          <p:cNvSpPr txBox="1"/>
          <p:nvPr/>
        </p:nvSpPr>
        <p:spPr>
          <a:xfrm>
            <a:off x="5307681" y="4729599"/>
            <a:ext cx="2055906" cy="938719"/>
          </a:xfrm>
          <a:prstGeom prst="rect">
            <a:avLst/>
          </a:prstGeom>
          <a:noFill/>
        </p:spPr>
        <p:txBody>
          <a:bodyPr wrap="square" rtlCol="0">
            <a:spAutoFit/>
          </a:bodyPr>
          <a:lstStyle/>
          <a:p>
            <a:r>
              <a:rPr lang="en-US" sz="1100" i="1" dirty="0"/>
              <a:t>Photo 2: Aerial view from Google Earth showing the P1 Dangerous Pile &amp; Embankment, P1 Hazardous Water Body, P3 Spoil Area, and P3 Pit.</a:t>
            </a:r>
          </a:p>
        </p:txBody>
      </p:sp>
    </p:spTree>
    <p:extLst>
      <p:ext uri="{BB962C8B-B14F-4D97-AF65-F5344CB8AC3E}">
        <p14:creationId xmlns:p14="http://schemas.microsoft.com/office/powerpoint/2010/main" val="3637726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a:extLst>
              <a:ext uri="{FF2B5EF4-FFF2-40B4-BE49-F238E27FC236}">
                <a16:creationId xmlns:a16="http://schemas.microsoft.com/office/drawing/2014/main" id="{3A475004-50B5-471A-AA29-047D43A54E6A}"/>
              </a:ext>
            </a:extLst>
          </p:cNvPr>
          <p:cNvGrpSpPr>
            <a:grpSpLocks/>
          </p:cNvGrpSpPr>
          <p:nvPr/>
        </p:nvGrpSpPr>
        <p:grpSpPr bwMode="auto">
          <a:xfrm>
            <a:off x="288925" y="152400"/>
            <a:ext cx="8382000" cy="863600"/>
            <a:chOff x="288977" y="355144"/>
            <a:chExt cx="8382000" cy="661312"/>
          </a:xfrm>
        </p:grpSpPr>
        <p:pic>
          <p:nvPicPr>
            <p:cNvPr id="9" name="Picture 5" descr="Aging banner">
              <a:extLst>
                <a:ext uri="{FF2B5EF4-FFF2-40B4-BE49-F238E27FC236}">
                  <a16:creationId xmlns:a16="http://schemas.microsoft.com/office/drawing/2014/main" id="{93ADE4C4-1EB9-4E69-B9FF-78246F707F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ACE2F01F-8CEE-446F-B2F0-935499E43E9F}"/>
                </a:ext>
              </a:extLst>
            </p:cNvPr>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dirty="0">
                  <a:solidFill>
                    <a:prstClr val="white"/>
                  </a:solidFill>
                </a:rPr>
                <a:t>Coal Castle Revitalization</a:t>
              </a: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15" name="Content Placeholder 2">
            <a:extLst>
              <a:ext uri="{FF2B5EF4-FFF2-40B4-BE49-F238E27FC236}">
                <a16:creationId xmlns:a16="http://schemas.microsoft.com/office/drawing/2014/main" id="{60AA8A5E-7DC0-4EF0-BF12-9556DAAC4DBC}"/>
              </a:ext>
            </a:extLst>
          </p:cNvPr>
          <p:cNvSpPr txBox="1">
            <a:spLocks/>
          </p:cNvSpPr>
          <p:nvPr/>
        </p:nvSpPr>
        <p:spPr>
          <a:xfrm>
            <a:off x="152400" y="1295400"/>
            <a:ext cx="8778875" cy="54102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charset="0"/>
              <a:buNone/>
            </a:pPr>
            <a:endParaRPr lang="en-US" altLang="en-US" sz="3600" dirty="0"/>
          </a:p>
        </p:txBody>
      </p:sp>
      <p:pic>
        <p:nvPicPr>
          <p:cNvPr id="16" name="Picture 15" descr="A picture containing tree, outdoor, plant&#10;&#10;Description automatically generated">
            <a:extLst>
              <a:ext uri="{FF2B5EF4-FFF2-40B4-BE49-F238E27FC236}">
                <a16:creationId xmlns:a16="http://schemas.microsoft.com/office/drawing/2014/main" id="{81EB3FDA-DEF0-4B74-9394-CC8000B01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68359" y="1736855"/>
            <a:ext cx="4347633" cy="3260725"/>
          </a:xfrm>
          <a:prstGeom prst="rect">
            <a:avLst/>
          </a:prstGeom>
          <a:ln>
            <a:solidFill>
              <a:schemeClr val="bg1"/>
            </a:solidFill>
          </a:ln>
        </p:spPr>
      </p:pic>
      <p:pic>
        <p:nvPicPr>
          <p:cNvPr id="18" name="Picture 17" descr="A picture containing outdoor, tree, ground, forest&#10;&#10;Description automatically generated">
            <a:extLst>
              <a:ext uri="{FF2B5EF4-FFF2-40B4-BE49-F238E27FC236}">
                <a16:creationId xmlns:a16="http://schemas.microsoft.com/office/drawing/2014/main" id="{DFDB7E46-EE39-4B0E-8AEC-F51DFCA3E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550" y="3166141"/>
            <a:ext cx="4655449" cy="3479373"/>
          </a:xfrm>
          <a:prstGeom prst="rect">
            <a:avLst/>
          </a:prstGeom>
          <a:ln>
            <a:solidFill>
              <a:schemeClr val="bg1"/>
            </a:solidFill>
          </a:ln>
        </p:spPr>
      </p:pic>
      <p:sp>
        <p:nvSpPr>
          <p:cNvPr id="20" name="TextBox 19">
            <a:extLst>
              <a:ext uri="{FF2B5EF4-FFF2-40B4-BE49-F238E27FC236}">
                <a16:creationId xmlns:a16="http://schemas.microsoft.com/office/drawing/2014/main" id="{A0117039-B144-41DD-8B59-BA7F16DF9B51}"/>
              </a:ext>
            </a:extLst>
          </p:cNvPr>
          <p:cNvSpPr txBox="1"/>
          <p:nvPr/>
        </p:nvSpPr>
        <p:spPr>
          <a:xfrm>
            <a:off x="288925" y="2904531"/>
            <a:ext cx="3298222" cy="261610"/>
          </a:xfrm>
          <a:prstGeom prst="rect">
            <a:avLst/>
          </a:prstGeom>
          <a:noFill/>
        </p:spPr>
        <p:txBody>
          <a:bodyPr wrap="square" rtlCol="0">
            <a:spAutoFit/>
          </a:bodyPr>
          <a:lstStyle/>
          <a:p>
            <a:r>
              <a:rPr lang="en-US" sz="1100" i="1" dirty="0"/>
              <a:t>Photo 3, below: 4663-02, Spoil Area, looking North.</a:t>
            </a:r>
          </a:p>
        </p:txBody>
      </p:sp>
      <p:sp>
        <p:nvSpPr>
          <p:cNvPr id="21" name="TextBox 20">
            <a:extLst>
              <a:ext uri="{FF2B5EF4-FFF2-40B4-BE49-F238E27FC236}">
                <a16:creationId xmlns:a16="http://schemas.microsoft.com/office/drawing/2014/main" id="{B5416217-75B7-46DB-9C49-E4161AD409D8}"/>
              </a:ext>
            </a:extLst>
          </p:cNvPr>
          <p:cNvSpPr txBox="1"/>
          <p:nvPr/>
        </p:nvSpPr>
        <p:spPr>
          <a:xfrm>
            <a:off x="3532489" y="1669078"/>
            <a:ext cx="2079324" cy="430887"/>
          </a:xfrm>
          <a:prstGeom prst="rect">
            <a:avLst/>
          </a:prstGeom>
          <a:noFill/>
        </p:spPr>
        <p:txBody>
          <a:bodyPr wrap="square" rtlCol="0">
            <a:spAutoFit/>
          </a:bodyPr>
          <a:lstStyle/>
          <a:p>
            <a:pPr algn="r"/>
            <a:r>
              <a:rPr lang="en-US" sz="1100" i="1" dirty="0"/>
              <a:t>Photo 4, right: 4663-03, Pit, looking South.</a:t>
            </a:r>
          </a:p>
        </p:txBody>
      </p:sp>
    </p:spTree>
    <p:extLst>
      <p:ext uri="{BB962C8B-B14F-4D97-AF65-F5344CB8AC3E}">
        <p14:creationId xmlns:p14="http://schemas.microsoft.com/office/powerpoint/2010/main" val="614918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a:extLst>
              <a:ext uri="{FF2B5EF4-FFF2-40B4-BE49-F238E27FC236}">
                <a16:creationId xmlns:a16="http://schemas.microsoft.com/office/drawing/2014/main" id="{F3E28239-5772-4C82-82C9-BAE16F48591B}"/>
              </a:ext>
            </a:extLst>
          </p:cNvPr>
          <p:cNvGrpSpPr>
            <a:grpSpLocks/>
          </p:cNvGrpSpPr>
          <p:nvPr/>
        </p:nvGrpSpPr>
        <p:grpSpPr bwMode="auto">
          <a:xfrm>
            <a:off x="288925" y="152400"/>
            <a:ext cx="8382000" cy="863600"/>
            <a:chOff x="288977" y="355144"/>
            <a:chExt cx="8382000" cy="661312"/>
          </a:xfrm>
        </p:grpSpPr>
        <p:pic>
          <p:nvPicPr>
            <p:cNvPr id="9" name="Picture 5" descr="Aging banner">
              <a:extLst>
                <a:ext uri="{FF2B5EF4-FFF2-40B4-BE49-F238E27FC236}">
                  <a16:creationId xmlns:a16="http://schemas.microsoft.com/office/drawing/2014/main" id="{D171D48C-5D23-471A-8A45-C3528547C1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908E7EF9-9E4D-4A49-8665-C9E6F8BB9973}"/>
                </a:ext>
              </a:extLst>
            </p:cNvPr>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dirty="0">
                  <a:solidFill>
                    <a:prstClr val="white"/>
                  </a:solidFill>
                </a:rPr>
                <a:t>Coal Castle Revitalization</a:t>
              </a: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14" name="Content Placeholder 2">
            <a:extLst>
              <a:ext uri="{FF2B5EF4-FFF2-40B4-BE49-F238E27FC236}">
                <a16:creationId xmlns:a16="http://schemas.microsoft.com/office/drawing/2014/main" id="{C32F673B-EC95-454A-B1EF-D1C039C61A5A}"/>
              </a:ext>
            </a:extLst>
          </p:cNvPr>
          <p:cNvSpPr txBox="1">
            <a:spLocks/>
          </p:cNvSpPr>
          <p:nvPr/>
        </p:nvSpPr>
        <p:spPr>
          <a:xfrm>
            <a:off x="152400" y="1295400"/>
            <a:ext cx="8778875" cy="54102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charset="0"/>
              <a:buNone/>
            </a:pPr>
            <a:endParaRPr lang="en-US" altLang="en-US" sz="3600" dirty="0"/>
          </a:p>
        </p:txBody>
      </p:sp>
      <p:pic>
        <p:nvPicPr>
          <p:cNvPr id="20" name="Picture 19" descr="A picture containing outdoor, tree, ground, nature&#10;&#10;Description automatically generated">
            <a:extLst>
              <a:ext uri="{FF2B5EF4-FFF2-40B4-BE49-F238E27FC236}">
                <a16:creationId xmlns:a16="http://schemas.microsoft.com/office/drawing/2014/main" id="{8A0D1A4C-0A7B-4CAD-B44B-069DAE6BE5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420" y="3622438"/>
            <a:ext cx="4613430" cy="2976482"/>
          </a:xfrm>
          <a:prstGeom prst="rect">
            <a:avLst/>
          </a:prstGeom>
          <a:ln>
            <a:solidFill>
              <a:schemeClr val="bg1"/>
            </a:solidFill>
          </a:ln>
        </p:spPr>
      </p:pic>
      <p:pic>
        <p:nvPicPr>
          <p:cNvPr id="19" name="Picture 18" descr="Figure 1: AMLF 4663-18, looking Northeast. Surface is loose shale with tire tracks throughout.">
            <a:extLst>
              <a:ext uri="{FF2B5EF4-FFF2-40B4-BE49-F238E27FC236}">
                <a16:creationId xmlns:a16="http://schemas.microsoft.com/office/drawing/2014/main" id="{DFEA063F-0F33-4FD9-A79F-6673FBCA6A5A}"/>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2438" y="1091929"/>
            <a:ext cx="4872741" cy="2489471"/>
          </a:xfrm>
          <a:prstGeom prst="rect">
            <a:avLst/>
          </a:prstGeom>
          <a:ln>
            <a:solidFill>
              <a:schemeClr val="bg1"/>
            </a:solidFill>
          </a:ln>
        </p:spPr>
      </p:pic>
      <p:sp>
        <p:nvSpPr>
          <p:cNvPr id="21" name="TextBox 20">
            <a:extLst>
              <a:ext uri="{FF2B5EF4-FFF2-40B4-BE49-F238E27FC236}">
                <a16:creationId xmlns:a16="http://schemas.microsoft.com/office/drawing/2014/main" id="{2F853914-0065-4703-B9D1-1045A6A6C036}"/>
              </a:ext>
            </a:extLst>
          </p:cNvPr>
          <p:cNvSpPr txBox="1"/>
          <p:nvPr/>
        </p:nvSpPr>
        <p:spPr>
          <a:xfrm>
            <a:off x="2616164" y="1524000"/>
            <a:ext cx="1406274" cy="600164"/>
          </a:xfrm>
          <a:prstGeom prst="rect">
            <a:avLst/>
          </a:prstGeom>
          <a:noFill/>
        </p:spPr>
        <p:txBody>
          <a:bodyPr wrap="square" rtlCol="0">
            <a:spAutoFit/>
          </a:bodyPr>
          <a:lstStyle/>
          <a:p>
            <a:pPr algn="r"/>
            <a:r>
              <a:rPr lang="en-US" sz="1100" i="1" dirty="0"/>
              <a:t>Photo 5, right: 4663-01, DPE, looking Northeast.</a:t>
            </a:r>
          </a:p>
        </p:txBody>
      </p:sp>
      <p:sp>
        <p:nvSpPr>
          <p:cNvPr id="22" name="TextBox 21">
            <a:extLst>
              <a:ext uri="{FF2B5EF4-FFF2-40B4-BE49-F238E27FC236}">
                <a16:creationId xmlns:a16="http://schemas.microsoft.com/office/drawing/2014/main" id="{1907B14D-2447-4266-B1B5-01711C1DD9F8}"/>
              </a:ext>
            </a:extLst>
          </p:cNvPr>
          <p:cNvSpPr txBox="1"/>
          <p:nvPr/>
        </p:nvSpPr>
        <p:spPr>
          <a:xfrm>
            <a:off x="5029200" y="4454604"/>
            <a:ext cx="2030580" cy="1107996"/>
          </a:xfrm>
          <a:prstGeom prst="rect">
            <a:avLst/>
          </a:prstGeom>
          <a:noFill/>
        </p:spPr>
        <p:txBody>
          <a:bodyPr wrap="square" rtlCol="0">
            <a:spAutoFit/>
          </a:bodyPr>
          <a:lstStyle/>
          <a:p>
            <a:r>
              <a:rPr lang="en-US" sz="1100" i="1" dirty="0"/>
              <a:t>Photo 6, left: 4663-19, HWB, looking Northeast. Water body is a 0.3-acre impoundment. 4663-01, DPE, can be accessed by ATV trail in the upper left corner of the photo.</a:t>
            </a:r>
          </a:p>
        </p:txBody>
      </p:sp>
    </p:spTree>
    <p:extLst>
      <p:ext uri="{BB962C8B-B14F-4D97-AF65-F5344CB8AC3E}">
        <p14:creationId xmlns:p14="http://schemas.microsoft.com/office/powerpoint/2010/main" val="1301015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5B3C2A0-BB1F-4C90-AFE3-13AC7FBBABD6}"/>
              </a:ext>
            </a:extLst>
          </p:cNvPr>
          <p:cNvSpPr txBox="1">
            <a:spLocks/>
          </p:cNvSpPr>
          <p:nvPr/>
        </p:nvSpPr>
        <p:spPr bwMode="auto">
          <a:xfrm>
            <a:off x="490538" y="1676400"/>
            <a:ext cx="838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spcBef>
                <a:spcPct val="0"/>
              </a:spcBef>
              <a:buFont typeface="Arial" charset="0"/>
              <a:buNone/>
            </a:pPr>
            <a:r>
              <a:rPr lang="en-US" altLang="en-US" sz="2400" b="1" dirty="0">
                <a:latin typeface="Calibri" pitchFamily="34" charset="0"/>
              </a:rPr>
              <a:t>Project Cost and Funding Sources</a:t>
            </a:r>
          </a:p>
          <a:p>
            <a:pPr marL="0" indent="0" eaLnBrk="1" hangingPunct="1">
              <a:spcBef>
                <a:spcPct val="0"/>
              </a:spcBef>
              <a:buFont typeface="Arial" charset="0"/>
              <a:buNone/>
            </a:pPr>
            <a:endParaRPr lang="en-US" altLang="en-US" sz="2800" dirty="0">
              <a:latin typeface="Calibri" pitchFamily="34" charset="0"/>
            </a:endParaRPr>
          </a:p>
          <a:p>
            <a:pPr marL="0" indent="0" eaLnBrk="1" hangingPunct="1">
              <a:spcBef>
                <a:spcPct val="0"/>
              </a:spcBef>
              <a:buFont typeface="Arial" charset="0"/>
              <a:buNone/>
            </a:pPr>
            <a:r>
              <a:rPr lang="en-US" altLang="en-US" sz="2000" b="1" dirty="0">
                <a:latin typeface="Calibri" pitchFamily="34" charset="0"/>
              </a:rPr>
              <a:t>Estimated Project Cost: </a:t>
            </a:r>
            <a:r>
              <a:rPr lang="en-US" altLang="en-US" sz="2000" dirty="0">
                <a:latin typeface="Calibri" pitchFamily="34" charset="0"/>
              </a:rPr>
              <a:t>$3,000,000</a:t>
            </a:r>
          </a:p>
          <a:p>
            <a:pPr marL="0" indent="0" eaLnBrk="1" hangingPunct="1">
              <a:spcBef>
                <a:spcPct val="0"/>
              </a:spcBef>
              <a:buFont typeface="Arial" charset="0"/>
              <a:buNone/>
            </a:pPr>
            <a:endParaRPr lang="en-US" altLang="en-US" sz="2000" dirty="0">
              <a:latin typeface="Calibri" pitchFamily="34" charset="0"/>
            </a:endParaRPr>
          </a:p>
          <a:p>
            <a:pPr marL="0" indent="0" eaLnBrk="1" hangingPunct="1">
              <a:spcBef>
                <a:spcPct val="0"/>
              </a:spcBef>
              <a:buFont typeface="Arial" charset="0"/>
              <a:buNone/>
            </a:pPr>
            <a:r>
              <a:rPr lang="en-US" altLang="en-US" sz="2000" b="1" dirty="0">
                <a:latin typeface="Calibri" pitchFamily="34" charset="0"/>
              </a:rPr>
              <a:t>Funding Source:</a:t>
            </a:r>
          </a:p>
          <a:p>
            <a:pPr eaLnBrk="1" hangingPunct="1">
              <a:spcBef>
                <a:spcPct val="0"/>
              </a:spcBef>
              <a:buFont typeface="Arial" panose="020B0604020202020204" pitchFamily="34" charset="0"/>
              <a:buChar char="•"/>
            </a:pPr>
            <a:endParaRPr lang="en-US" altLang="en-US" sz="2000" b="1" dirty="0">
              <a:latin typeface="Calibri" pitchFamily="34" charset="0"/>
            </a:endParaRPr>
          </a:p>
          <a:p>
            <a:pPr marL="457200" lvl="1" indent="0" eaLnBrk="1" hangingPunct="1">
              <a:spcBef>
                <a:spcPct val="0"/>
              </a:spcBef>
              <a:buNone/>
            </a:pPr>
            <a:r>
              <a:rPr lang="en-US" altLang="en-US" sz="2000" dirty="0">
                <a:latin typeface="Calibri" pitchFamily="34" charset="0"/>
              </a:rPr>
              <a:t>AMLER Funding (Non-Water Supply Project): $1,000,000</a:t>
            </a:r>
          </a:p>
          <a:p>
            <a:pPr marL="457200" lvl="1" indent="0" eaLnBrk="1" hangingPunct="1">
              <a:spcBef>
                <a:spcPct val="0"/>
              </a:spcBef>
              <a:buNone/>
            </a:pPr>
            <a:endParaRPr lang="en-US" altLang="en-US" sz="2000" dirty="0">
              <a:latin typeface="Calibri" pitchFamily="34" charset="0"/>
            </a:endParaRPr>
          </a:p>
          <a:p>
            <a:pPr marL="457200" lvl="1" indent="0" eaLnBrk="1" hangingPunct="1">
              <a:spcBef>
                <a:spcPct val="0"/>
              </a:spcBef>
              <a:buNone/>
            </a:pPr>
            <a:r>
              <a:rPr lang="en-US" altLang="en-US" sz="2000" dirty="0">
                <a:latin typeface="Calibri" pitchFamily="34" charset="0"/>
              </a:rPr>
              <a:t> Bipartisan Infrastructure Law (BIL/IIJA) Funding: $2,000,000</a:t>
            </a:r>
          </a:p>
          <a:p>
            <a:pPr marL="0" indent="0" eaLnBrk="1" hangingPunct="1">
              <a:spcBef>
                <a:spcPct val="0"/>
              </a:spcBef>
              <a:buFont typeface="Arial" charset="0"/>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a:extLst>
              <a:ext uri="{FF2B5EF4-FFF2-40B4-BE49-F238E27FC236}">
                <a16:creationId xmlns:a16="http://schemas.microsoft.com/office/drawing/2014/main" id="{5FAC888C-E1A6-4820-A5A1-26C44B1CC957}"/>
              </a:ext>
            </a:extLst>
          </p:cNvPr>
          <p:cNvGrpSpPr>
            <a:grpSpLocks/>
          </p:cNvGrpSpPr>
          <p:nvPr/>
        </p:nvGrpSpPr>
        <p:grpSpPr bwMode="auto">
          <a:xfrm>
            <a:off x="288925" y="152400"/>
            <a:ext cx="8382000" cy="863600"/>
            <a:chOff x="288977" y="355144"/>
            <a:chExt cx="8382000" cy="661312"/>
          </a:xfrm>
        </p:grpSpPr>
        <p:pic>
          <p:nvPicPr>
            <p:cNvPr id="9" name="Picture 5" descr="Aging banner">
              <a:extLst>
                <a:ext uri="{FF2B5EF4-FFF2-40B4-BE49-F238E27FC236}">
                  <a16:creationId xmlns:a16="http://schemas.microsoft.com/office/drawing/2014/main" id="{5B074FDB-3A91-44CB-8141-4D0E7A55EA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B37F7FB4-06EC-4C0F-B1A7-C8EDC395A1CC}"/>
                </a:ext>
              </a:extLst>
            </p:cNvPr>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dirty="0">
                  <a:solidFill>
                    <a:prstClr val="white"/>
                  </a:solidFill>
                </a:rPr>
                <a:t>Coal Castle Revitalization</a:t>
              </a: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Tree>
    <p:extLst>
      <p:ext uri="{BB962C8B-B14F-4D97-AF65-F5344CB8AC3E}">
        <p14:creationId xmlns:p14="http://schemas.microsoft.com/office/powerpoint/2010/main" val="2491951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a:extLst>
              <a:ext uri="{FF2B5EF4-FFF2-40B4-BE49-F238E27FC236}">
                <a16:creationId xmlns:a16="http://schemas.microsoft.com/office/drawing/2014/main" id="{5DE9C710-F13D-4D39-A048-017456F0F169}"/>
              </a:ext>
            </a:extLst>
          </p:cNvPr>
          <p:cNvGrpSpPr>
            <a:grpSpLocks/>
          </p:cNvGrpSpPr>
          <p:nvPr/>
        </p:nvGrpSpPr>
        <p:grpSpPr bwMode="auto">
          <a:xfrm>
            <a:off x="288925" y="152400"/>
            <a:ext cx="8382000" cy="863600"/>
            <a:chOff x="288977" y="355144"/>
            <a:chExt cx="8382000" cy="661312"/>
          </a:xfrm>
        </p:grpSpPr>
        <p:pic>
          <p:nvPicPr>
            <p:cNvPr id="9" name="Picture 5" descr="Aging banner">
              <a:extLst>
                <a:ext uri="{FF2B5EF4-FFF2-40B4-BE49-F238E27FC236}">
                  <a16:creationId xmlns:a16="http://schemas.microsoft.com/office/drawing/2014/main" id="{BDEB54C4-881E-4258-BDBC-39377EFCE3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7A5C8E2F-6441-41E6-82A1-B32207816DE8}"/>
                </a:ext>
              </a:extLst>
            </p:cNvPr>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dirty="0">
                  <a:solidFill>
                    <a:prstClr val="white"/>
                  </a:solidFill>
                </a:rPr>
                <a:t>Coal Castle Revitalization</a:t>
              </a: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11" name="Content Placeholder 2">
            <a:extLst>
              <a:ext uri="{FF2B5EF4-FFF2-40B4-BE49-F238E27FC236}">
                <a16:creationId xmlns:a16="http://schemas.microsoft.com/office/drawing/2014/main" id="{095403AC-56A3-4793-BFA6-C1D4546F74F2}"/>
              </a:ext>
            </a:extLst>
          </p:cNvPr>
          <p:cNvSpPr>
            <a:spLocks noGrp="1"/>
          </p:cNvSpPr>
          <p:nvPr>
            <p:ph idx="1"/>
          </p:nvPr>
        </p:nvSpPr>
        <p:spPr>
          <a:xfrm>
            <a:off x="457200" y="1295400"/>
            <a:ext cx="8474075" cy="5410200"/>
          </a:xfrm>
        </p:spPr>
        <p:txBody>
          <a:bodyPr/>
          <a:lstStyle/>
          <a:p>
            <a:pPr marL="0" indent="0" eaLnBrk="1" hangingPunct="1">
              <a:spcBef>
                <a:spcPct val="0"/>
              </a:spcBef>
              <a:buNone/>
            </a:pPr>
            <a:r>
              <a:rPr lang="en-US" altLang="en-US" sz="2400" b="1" dirty="0">
                <a:latin typeface="Calibri" pitchFamily="34" charset="0"/>
              </a:rPr>
              <a:t>AML/AMD Measurables</a:t>
            </a:r>
          </a:p>
          <a:p>
            <a:pPr marL="0" indent="0" eaLnBrk="1" hangingPunct="1">
              <a:spcBef>
                <a:spcPct val="0"/>
              </a:spcBef>
              <a:buNone/>
            </a:pPr>
            <a:endParaRPr lang="en-US" altLang="en-US" sz="2400" b="1" dirty="0">
              <a:latin typeface="Calibri" pitchFamily="34" charset="0"/>
            </a:endParaRPr>
          </a:p>
          <a:p>
            <a:pPr eaLnBrk="1" hangingPunct="1">
              <a:spcBef>
                <a:spcPct val="0"/>
              </a:spcBef>
            </a:pPr>
            <a:r>
              <a:rPr lang="en-US" altLang="en-US" sz="2000" dirty="0">
                <a:latin typeface="Calibri" pitchFamily="34" charset="0"/>
              </a:rPr>
              <a:t>11 acres of Priority 1 Dangerous Pile &amp; Embankment</a:t>
            </a:r>
          </a:p>
          <a:p>
            <a:pPr eaLnBrk="1" hangingPunct="1">
              <a:spcBef>
                <a:spcPct val="0"/>
              </a:spcBef>
            </a:pPr>
            <a:endParaRPr lang="en-US" altLang="en-US" sz="2000" dirty="0">
              <a:latin typeface="Calibri" pitchFamily="34" charset="0"/>
            </a:endParaRPr>
          </a:p>
          <a:p>
            <a:pPr eaLnBrk="1" hangingPunct="1">
              <a:spcBef>
                <a:spcPct val="0"/>
              </a:spcBef>
            </a:pPr>
            <a:r>
              <a:rPr lang="en-US" altLang="en-US" sz="2000" dirty="0">
                <a:latin typeface="Calibri" pitchFamily="34" charset="0"/>
              </a:rPr>
              <a:t>0.3-acre Priority 1 Hazardous Water Body</a:t>
            </a:r>
          </a:p>
          <a:p>
            <a:pPr eaLnBrk="1" hangingPunct="1">
              <a:spcBef>
                <a:spcPct val="0"/>
              </a:spcBef>
            </a:pPr>
            <a:endParaRPr lang="en-US" altLang="en-US" sz="2000" dirty="0">
              <a:latin typeface="Calibri" pitchFamily="34" charset="0"/>
            </a:endParaRPr>
          </a:p>
          <a:p>
            <a:pPr eaLnBrk="1" hangingPunct="1">
              <a:spcBef>
                <a:spcPct val="0"/>
              </a:spcBef>
            </a:pPr>
            <a:r>
              <a:rPr lang="en-US" altLang="en-US" sz="2000" dirty="0">
                <a:latin typeface="Calibri" pitchFamily="34" charset="0"/>
              </a:rPr>
              <a:t>43 acres of Priority 3 Spoil Area</a:t>
            </a:r>
          </a:p>
          <a:p>
            <a:pPr eaLnBrk="1" hangingPunct="1">
              <a:spcBef>
                <a:spcPct val="0"/>
              </a:spcBef>
            </a:pPr>
            <a:endParaRPr lang="en-US" altLang="en-US" sz="2000" dirty="0">
              <a:latin typeface="Calibri" pitchFamily="34" charset="0"/>
            </a:endParaRPr>
          </a:p>
          <a:p>
            <a:pPr eaLnBrk="1" hangingPunct="1">
              <a:spcBef>
                <a:spcPct val="0"/>
              </a:spcBef>
            </a:pPr>
            <a:r>
              <a:rPr lang="en-US" altLang="en-US" sz="2000" dirty="0">
                <a:latin typeface="Calibri" pitchFamily="34" charset="0"/>
              </a:rPr>
              <a:t>2 acres of Priority 3 Pits</a:t>
            </a:r>
          </a:p>
          <a:p>
            <a:pPr eaLnBrk="1" hangingPunct="1">
              <a:spcBef>
                <a:spcPct val="0"/>
              </a:spcBef>
            </a:pPr>
            <a:endParaRPr lang="en-US" altLang="en-US" sz="2000" b="1" dirty="0">
              <a:latin typeface="Calibri" pitchFamily="34" charset="0"/>
            </a:endParaRPr>
          </a:p>
          <a:p>
            <a:pPr eaLnBrk="1" hangingPunct="1">
              <a:spcBef>
                <a:spcPct val="0"/>
              </a:spcBef>
            </a:pPr>
            <a:r>
              <a:rPr lang="en-US" altLang="en-US" sz="2000" dirty="0">
                <a:latin typeface="Calibri" pitchFamily="34" charset="0"/>
              </a:rPr>
              <a:t>56 total acres of AML will be reclaimed and suitable for development</a:t>
            </a:r>
          </a:p>
          <a:p>
            <a:pPr marL="0" indent="0" eaLnBrk="1" hangingPunct="1">
              <a:spcBef>
                <a:spcPct val="0"/>
              </a:spcBef>
              <a:buNone/>
            </a:pPr>
            <a:endParaRPr lang="en-US" altLang="en-US" sz="2000" dirty="0">
              <a:latin typeface="Calibri" pitchFamily="34" charset="0"/>
            </a:endParaRPr>
          </a:p>
          <a:p>
            <a:pPr eaLnBrk="1" hangingPunct="1">
              <a:spcBef>
                <a:spcPct val="0"/>
              </a:spcBef>
            </a:pPr>
            <a:r>
              <a:rPr lang="en-US" altLang="en-US" sz="2000" dirty="0">
                <a:latin typeface="Calibri" pitchFamily="34" charset="0"/>
              </a:rPr>
              <a:t>Estimated 10-20 full and part time jobs will be created</a:t>
            </a:r>
          </a:p>
          <a:p>
            <a:pPr eaLnBrk="1" hangingPunct="1">
              <a:spcBef>
                <a:spcPct val="0"/>
              </a:spcBef>
            </a:pPr>
            <a:endParaRPr lang="en-US" altLang="en-US" sz="2000" dirty="0">
              <a:latin typeface="Calibri" pitchFamily="34" charset="0"/>
            </a:endParaRPr>
          </a:p>
          <a:p>
            <a:pPr eaLnBrk="1" hangingPunct="1">
              <a:spcBef>
                <a:spcPct val="0"/>
              </a:spcBef>
            </a:pPr>
            <a:endParaRPr lang="en-US" altLang="en-US" sz="2800" dirty="0">
              <a:latin typeface="Calibri" pitchFamily="34" charset="0"/>
            </a:endParaRPr>
          </a:p>
          <a:p>
            <a:pPr marL="0" indent="0" eaLnBrk="1" hangingPunct="1">
              <a:spcBef>
                <a:spcPct val="0"/>
              </a:spcBef>
              <a:buNone/>
            </a:pPr>
            <a:endParaRPr lang="en-US" altLang="en-US" sz="1400" b="1" dirty="0">
              <a:latin typeface="Calibri" pitchFamily="34" charset="0"/>
            </a:endParaRPr>
          </a:p>
          <a:p>
            <a:pPr eaLnBrk="1" hangingPunct="1">
              <a:spcBef>
                <a:spcPct val="0"/>
              </a:spcBef>
            </a:pPr>
            <a:endParaRPr lang="en-US" altLang="en-US" sz="3600" dirty="0"/>
          </a:p>
          <a:p>
            <a:pPr marL="0" indent="0" eaLnBrk="1" hangingPunct="1">
              <a:spcBef>
                <a:spcPct val="0"/>
              </a:spcBef>
              <a:buNone/>
            </a:pPr>
            <a:endParaRPr lang="en-US" altLang="en-US" sz="3600" dirty="0"/>
          </a:p>
        </p:txBody>
      </p:sp>
    </p:spTree>
    <p:extLst>
      <p:ext uri="{BB962C8B-B14F-4D97-AF65-F5344CB8AC3E}">
        <p14:creationId xmlns:p14="http://schemas.microsoft.com/office/powerpoint/2010/main" val="742203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Coal Castle Revitalization</a:t>
              </a:r>
            </a:p>
          </p:txBody>
        </p:sp>
      </p:gr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2E109BDB-6205-4BF7-89CB-1B1C518E6457}"/>
              </a:ext>
            </a:extLst>
          </p:cNvPr>
          <p:cNvSpPr txBox="1">
            <a:spLocks/>
          </p:cNvSpPr>
          <p:nvPr/>
        </p:nvSpPr>
        <p:spPr bwMode="auto">
          <a:xfrm>
            <a:off x="661447" y="1602161"/>
            <a:ext cx="7924748" cy="392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charset="0"/>
              <a:buNone/>
            </a:pPr>
            <a:r>
              <a:rPr lang="en-US" altLang="en-US" sz="2400" b="1" dirty="0">
                <a:latin typeface="Calibri" pitchFamily="34" charset="0"/>
              </a:rPr>
              <a:t>Project Partners</a:t>
            </a:r>
          </a:p>
          <a:p>
            <a:pPr marL="0" indent="0" eaLnBrk="1" hangingPunct="1">
              <a:spcBef>
                <a:spcPct val="0"/>
              </a:spcBef>
              <a:buFont typeface="Arial" charset="0"/>
              <a:buNone/>
            </a:pPr>
            <a:r>
              <a:rPr lang="en-US" altLang="en-US" sz="1600" b="1" dirty="0">
                <a:latin typeface="Calibri" pitchFamily="34" charset="0"/>
              </a:rPr>
              <a:t> </a:t>
            </a:r>
          </a:p>
          <a:p>
            <a:pPr marL="400050" lvl="1" indent="0" eaLnBrk="1" hangingPunct="1">
              <a:lnSpc>
                <a:spcPct val="150000"/>
              </a:lnSpc>
              <a:spcBef>
                <a:spcPct val="0"/>
              </a:spcBef>
              <a:spcAft>
                <a:spcPts val="600"/>
              </a:spcAft>
              <a:buNone/>
            </a:pPr>
            <a:r>
              <a:rPr lang="en-US" altLang="en-US" sz="2000" dirty="0">
                <a:latin typeface="Calibri" pitchFamily="34" charset="0"/>
              </a:rPr>
              <a:t>Famous Reading Outdoors</a:t>
            </a:r>
          </a:p>
          <a:p>
            <a:pPr marL="400050" lvl="1" indent="0" eaLnBrk="1" hangingPunct="1">
              <a:lnSpc>
                <a:spcPct val="150000"/>
              </a:lnSpc>
              <a:spcBef>
                <a:spcPct val="0"/>
              </a:spcBef>
              <a:spcAft>
                <a:spcPts val="600"/>
              </a:spcAft>
              <a:buNone/>
            </a:pPr>
            <a:r>
              <a:rPr lang="en-US" altLang="en-US" sz="2000" dirty="0">
                <a:latin typeface="Calibri" pitchFamily="34" charset="0"/>
              </a:rPr>
              <a:t>Property owner of the AML site</a:t>
            </a:r>
          </a:p>
          <a:p>
            <a:pPr marL="400050" lvl="1" indent="0" eaLnBrk="1" hangingPunct="1">
              <a:lnSpc>
                <a:spcPct val="150000"/>
              </a:lnSpc>
              <a:spcBef>
                <a:spcPct val="0"/>
              </a:spcBef>
              <a:spcAft>
                <a:spcPts val="600"/>
              </a:spcAft>
              <a:buNone/>
            </a:pPr>
            <a:r>
              <a:rPr lang="en-US" altLang="en-US" sz="2000" dirty="0">
                <a:latin typeface="Calibri" pitchFamily="34" charset="0"/>
              </a:rPr>
              <a:t>New Castle Township</a:t>
            </a:r>
          </a:p>
          <a:p>
            <a:pPr marL="400050" lvl="1" indent="0" eaLnBrk="1" hangingPunct="1">
              <a:lnSpc>
                <a:spcPct val="150000"/>
              </a:lnSpc>
              <a:spcBef>
                <a:spcPct val="0"/>
              </a:spcBef>
              <a:spcAft>
                <a:spcPts val="600"/>
              </a:spcAft>
              <a:buNone/>
            </a:pPr>
            <a:r>
              <a:rPr lang="en-US" altLang="en-US" sz="2000" dirty="0">
                <a:latin typeface="Calibri" pitchFamily="34" charset="0"/>
              </a:rPr>
              <a:t>Schuylkill Headwaters Association</a:t>
            </a:r>
          </a:p>
          <a:p>
            <a:pPr marL="400050" lvl="1" indent="0" eaLnBrk="1" hangingPunct="1">
              <a:lnSpc>
                <a:spcPct val="150000"/>
              </a:lnSpc>
              <a:spcBef>
                <a:spcPct val="0"/>
              </a:spcBef>
              <a:buNone/>
            </a:pPr>
            <a:r>
              <a:rPr lang="en-US" altLang="en-US" sz="2000" dirty="0">
                <a:latin typeface="Calibri" pitchFamily="34" charset="0"/>
              </a:rPr>
              <a:t>Office of Surface Mining Reclamation and Enforcement</a:t>
            </a:r>
          </a:p>
          <a:p>
            <a:pPr marL="400050" lvl="1" indent="0" eaLnBrk="1" hangingPunct="1">
              <a:lnSpc>
                <a:spcPct val="150000"/>
              </a:lnSpc>
              <a:spcBef>
                <a:spcPct val="0"/>
              </a:spcBef>
              <a:buNone/>
            </a:pPr>
            <a:r>
              <a:rPr lang="en-US" altLang="en-US" sz="2000" dirty="0">
                <a:latin typeface="Calibri" pitchFamily="34" charset="0"/>
              </a:rPr>
              <a:t>PA Department of Environmental Protection</a:t>
            </a:r>
          </a:p>
          <a:p>
            <a:pPr eaLnBrk="1" hangingPunct="1">
              <a:spcBef>
                <a:spcPct val="0"/>
              </a:spcBef>
            </a:pPr>
            <a:endParaRPr lang="en-US" altLang="en-US" sz="3600" dirty="0"/>
          </a:p>
          <a:p>
            <a:pPr marL="0" indent="0" eaLnBrk="1" hangingPunct="1">
              <a:spcBef>
                <a:spcPct val="0"/>
              </a:spcBef>
              <a:buFont typeface="Arial" charset="0"/>
              <a:buNone/>
            </a:pPr>
            <a:endParaRPr lang="en-US" altLang="en-US" sz="3600" dirty="0"/>
          </a:p>
        </p:txBody>
      </p:sp>
    </p:spTree>
    <p:extLst>
      <p:ext uri="{BB962C8B-B14F-4D97-AF65-F5344CB8AC3E}">
        <p14:creationId xmlns:p14="http://schemas.microsoft.com/office/powerpoint/2010/main" val="3880423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dirty="0">
                  <a:solidFill>
                    <a:prstClr val="white"/>
                  </a:solidFill>
                </a:rPr>
                <a:t>Marianna</a:t>
              </a: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288925" y="1186934"/>
            <a:ext cx="8382000" cy="4926109"/>
          </a:xfrm>
        </p:spPr>
        <p:txBody>
          <a:bodyPr/>
          <a:lstStyle/>
          <a:p>
            <a:pPr marL="0" indent="0">
              <a:buNone/>
            </a:pPr>
            <a:r>
              <a:rPr lang="en-US" sz="2400" b="1" dirty="0"/>
              <a:t>PROJECT OVERVIEW:</a:t>
            </a:r>
          </a:p>
          <a:p>
            <a:r>
              <a:rPr lang="en-US" sz="2000" dirty="0"/>
              <a:t>Reclaim 27 acres of Priority 2 Dangerous Pile or Embankment (DPE).  The volume of the DPE is approximately 825,000 cubic yards and comprised of steep, unstable coal refuse material.</a:t>
            </a:r>
          </a:p>
          <a:p>
            <a:r>
              <a:rPr lang="en-US" sz="2000" dirty="0"/>
              <a:t>Remove coal refuse material and haul the material to Emerald CRDA #2, a DEP-permitted coal refuse disposal area, located in Waynesburg, PA</a:t>
            </a:r>
          </a:p>
          <a:p>
            <a:r>
              <a:rPr lang="en-US" sz="2000" dirty="0"/>
              <a:t>Construct new soccer and baseball fields, a dog recreation area, athlete warm up area, and parking lots.</a:t>
            </a:r>
          </a:p>
          <a:p>
            <a:r>
              <a:rPr lang="en-US" sz="2000" dirty="0"/>
              <a:t>Construct a walking trail along Ten Mile Creek to include fishing access and promote wildlife observation. </a:t>
            </a:r>
          </a:p>
          <a:p>
            <a:r>
              <a:rPr lang="en-US" sz="2000" dirty="0"/>
              <a:t>The Township plans to complete a land study to determine if solar development would be feasible on the project site. </a:t>
            </a:r>
          </a:p>
          <a:p>
            <a:r>
              <a:rPr lang="en-US" sz="2000" dirty="0"/>
              <a:t>Promote recreational opportunities for the community and spur economic benefits to local businesses </a:t>
            </a:r>
            <a:endParaRPr lang="en-US" altLang="en-US" sz="2000" dirty="0"/>
          </a:p>
          <a:p>
            <a:endParaRPr lang="en-US" sz="2000" dirty="0"/>
          </a:p>
          <a:p>
            <a:endParaRPr lang="en-US" altLang="en-US" sz="12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040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spcBef>
                  <a:spcPct val="0"/>
                </a:spcBef>
                <a:buNone/>
                <a:defRPr/>
              </a:pPr>
              <a:r>
                <a:rPr lang="en-US" altLang="en-US" sz="4000" dirty="0">
                  <a:solidFill>
                    <a:prstClr val="white"/>
                  </a:solidFill>
                </a:rPr>
                <a:t>Marianna</a:t>
              </a:r>
            </a:p>
          </p:txBody>
        </p:sp>
      </p:grpSp>
      <p:pic>
        <p:nvPicPr>
          <p:cNvPr id="2" name="Picture 1">
            <a:extLst>
              <a:ext uri="{FF2B5EF4-FFF2-40B4-BE49-F238E27FC236}">
                <a16:creationId xmlns:a16="http://schemas.microsoft.com/office/drawing/2014/main" id="{38734D0D-1F11-4F84-A8C2-AFC8CA05ECA4}"/>
              </a:ext>
            </a:extLst>
          </p:cNvPr>
          <p:cNvPicPr>
            <a:picLocks noChangeAspect="1"/>
          </p:cNvPicPr>
          <p:nvPr/>
        </p:nvPicPr>
        <p:blipFill>
          <a:blip r:embed="rId3"/>
          <a:stretch>
            <a:fillRect/>
          </a:stretch>
        </p:blipFill>
        <p:spPr>
          <a:xfrm>
            <a:off x="167610" y="1295400"/>
            <a:ext cx="5455982" cy="5195078"/>
          </a:xfrm>
          <a:prstGeom prst="rect">
            <a:avLst/>
          </a:prstGeom>
          <a:ln w="6350">
            <a:solidFill>
              <a:schemeClr val="tx1"/>
            </a:solidFill>
          </a:ln>
        </p:spPr>
      </p:pic>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8C33733A-5117-4E3D-B161-9EA9119C145C}"/>
              </a:ext>
            </a:extLst>
          </p:cNvPr>
          <p:cNvSpPr>
            <a:spLocks noGrp="1"/>
          </p:cNvSpPr>
          <p:nvPr>
            <p:ph idx="1"/>
          </p:nvPr>
        </p:nvSpPr>
        <p:spPr>
          <a:xfrm>
            <a:off x="5766512" y="1295400"/>
            <a:ext cx="2904413" cy="609600"/>
          </a:xfrm>
        </p:spPr>
        <p:txBody>
          <a:bodyPr/>
          <a:lstStyle/>
          <a:p>
            <a:pPr marL="0" indent="0" algn="ctr" eaLnBrk="1" hangingPunct="1">
              <a:spcBef>
                <a:spcPct val="0"/>
              </a:spcBef>
              <a:buNone/>
            </a:pPr>
            <a:r>
              <a:rPr lang="en-US" altLang="en-US" sz="2400" b="1" dirty="0"/>
              <a:t>Project Location Map</a:t>
            </a:r>
          </a:p>
          <a:p>
            <a:pPr marL="0" indent="0" algn="ctr" eaLnBrk="1" hangingPunct="1">
              <a:spcBef>
                <a:spcPct val="0"/>
              </a:spcBef>
              <a:buNone/>
            </a:pPr>
            <a:endParaRPr lang="en-US" altLang="en-US" sz="3600" dirty="0"/>
          </a:p>
        </p:txBody>
      </p:sp>
    </p:spTree>
    <p:extLst>
      <p:ext uri="{BB962C8B-B14F-4D97-AF65-F5344CB8AC3E}">
        <p14:creationId xmlns:p14="http://schemas.microsoft.com/office/powerpoint/2010/main" val="3479108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spcBef>
                  <a:spcPct val="0"/>
                </a:spcBef>
                <a:buNone/>
                <a:defRPr/>
              </a:pPr>
              <a:r>
                <a:rPr lang="en-US" altLang="en-US" sz="4000" dirty="0">
                  <a:solidFill>
                    <a:prstClr val="white"/>
                  </a:solidFill>
                </a:rPr>
                <a:t>Marianna</a:t>
              </a:r>
            </a:p>
          </p:txBody>
        </p:sp>
      </p:gr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623279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7665D3A8-B911-471B-82CC-63EF772B097A}"/>
              </a:ext>
            </a:extLst>
          </p:cNvPr>
          <p:cNvGrpSpPr/>
          <p:nvPr/>
        </p:nvGrpSpPr>
        <p:grpSpPr>
          <a:xfrm>
            <a:off x="288925" y="1431525"/>
            <a:ext cx="5439592" cy="4801268"/>
            <a:chOff x="1316831" y="1104011"/>
            <a:chExt cx="6510337" cy="5113346"/>
          </a:xfrm>
        </p:grpSpPr>
        <p:pic>
          <p:nvPicPr>
            <p:cNvPr id="2" name="Picture 1">
              <a:extLst>
                <a:ext uri="{FF2B5EF4-FFF2-40B4-BE49-F238E27FC236}">
                  <a16:creationId xmlns:a16="http://schemas.microsoft.com/office/drawing/2014/main" id="{41D056AC-6105-4CF4-9C05-0F88213930AA}"/>
                </a:ext>
              </a:extLst>
            </p:cNvPr>
            <p:cNvPicPr>
              <a:picLocks noChangeAspect="1"/>
            </p:cNvPicPr>
            <p:nvPr/>
          </p:nvPicPr>
          <p:blipFill>
            <a:blip r:embed="rId4"/>
            <a:stretch>
              <a:fillRect/>
            </a:stretch>
          </p:blipFill>
          <p:spPr>
            <a:xfrm>
              <a:off x="1316831" y="1104011"/>
              <a:ext cx="6510337" cy="5113346"/>
            </a:xfrm>
            <a:prstGeom prst="rect">
              <a:avLst/>
            </a:prstGeom>
          </p:spPr>
        </p:pic>
        <p:sp>
          <p:nvSpPr>
            <p:cNvPr id="10" name="Text Box 2">
              <a:extLst>
                <a:ext uri="{FF2B5EF4-FFF2-40B4-BE49-F238E27FC236}">
                  <a16:creationId xmlns:a16="http://schemas.microsoft.com/office/drawing/2014/main" id="{4F3D653C-D1CF-46BE-A7E5-10A4D8E57059}"/>
                </a:ext>
              </a:extLst>
            </p:cNvPr>
            <p:cNvSpPr txBox="1">
              <a:spLocks noChangeArrowheads="1"/>
            </p:cNvSpPr>
            <p:nvPr/>
          </p:nvSpPr>
          <p:spPr bwMode="auto">
            <a:xfrm>
              <a:off x="4800600" y="2721056"/>
              <a:ext cx="1207503" cy="340429"/>
            </a:xfrm>
            <a:prstGeom prst="rect">
              <a:avLst/>
            </a:prstGeom>
            <a:ln w="28575">
              <a:solidFill>
                <a:srgbClr val="FF0000"/>
              </a:solidFill>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a:noAutofit/>
            </a:bodyPr>
            <a:lstStyle/>
            <a:p>
              <a:pPr marL="0" marR="0" algn="ctr">
                <a:lnSpc>
                  <a:spcPct val="115000"/>
                </a:lnSpc>
                <a:spcBef>
                  <a:spcPts val="0"/>
                </a:spcBef>
                <a:spcAft>
                  <a:spcPts val="1000"/>
                </a:spcAft>
              </a:pPr>
              <a:r>
                <a:rPr lang="en-US" sz="1100" dirty="0">
                  <a:effectLst/>
                  <a:ea typeface="Calibri" panose="020F0502020204030204" pitchFamily="34" charset="0"/>
                  <a:cs typeface="Times New Roman" panose="02020603050405020304" pitchFamily="18" charset="0"/>
                </a:rPr>
                <a:t>Project Area</a:t>
              </a:r>
            </a:p>
          </p:txBody>
        </p:sp>
        <p:cxnSp>
          <p:nvCxnSpPr>
            <p:cNvPr id="11" name="Straight Arrow Connector 10">
              <a:extLst>
                <a:ext uri="{FF2B5EF4-FFF2-40B4-BE49-F238E27FC236}">
                  <a16:creationId xmlns:a16="http://schemas.microsoft.com/office/drawing/2014/main" id="{324F4924-A3E9-44C8-93FC-C2FD6B160BEC}"/>
                </a:ext>
              </a:extLst>
            </p:cNvPr>
            <p:cNvCxnSpPr>
              <a:cxnSpLocks/>
              <a:stCxn id="10" idx="2"/>
            </p:cNvCxnSpPr>
            <p:nvPr/>
          </p:nvCxnSpPr>
          <p:spPr>
            <a:xfrm flipH="1">
              <a:off x="3810003" y="3061485"/>
              <a:ext cx="1594348" cy="824715"/>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2F550DCA-9AA5-4B7F-A2B7-53BA12CA89A6}"/>
                </a:ext>
              </a:extLst>
            </p:cNvPr>
            <p:cNvCxnSpPr>
              <a:cxnSpLocks/>
              <a:stCxn id="10" idx="2"/>
            </p:cNvCxnSpPr>
            <p:nvPr/>
          </p:nvCxnSpPr>
          <p:spPr>
            <a:xfrm flipH="1">
              <a:off x="4800600" y="3061485"/>
              <a:ext cx="603751" cy="1281915"/>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grpSp>
      <p:sp>
        <p:nvSpPr>
          <p:cNvPr id="17" name="Content Placeholder 2">
            <a:extLst>
              <a:ext uri="{FF2B5EF4-FFF2-40B4-BE49-F238E27FC236}">
                <a16:creationId xmlns:a16="http://schemas.microsoft.com/office/drawing/2014/main" id="{2BC58014-710B-4E19-8A48-ED85D34BC935}"/>
              </a:ext>
            </a:extLst>
          </p:cNvPr>
          <p:cNvSpPr>
            <a:spLocks noGrp="1"/>
          </p:cNvSpPr>
          <p:nvPr>
            <p:ph idx="1"/>
          </p:nvPr>
        </p:nvSpPr>
        <p:spPr>
          <a:xfrm>
            <a:off x="5768869" y="1406950"/>
            <a:ext cx="2904413" cy="609600"/>
          </a:xfrm>
        </p:spPr>
        <p:txBody>
          <a:bodyPr/>
          <a:lstStyle/>
          <a:p>
            <a:pPr marL="0" indent="0" algn="ctr" eaLnBrk="1" hangingPunct="1">
              <a:spcBef>
                <a:spcPct val="0"/>
              </a:spcBef>
              <a:buNone/>
            </a:pPr>
            <a:r>
              <a:rPr lang="en-US" altLang="en-US" sz="2400" b="1" dirty="0"/>
              <a:t>Project Area Map</a:t>
            </a:r>
          </a:p>
          <a:p>
            <a:pPr marL="0" indent="0" algn="ctr" eaLnBrk="1" hangingPunct="1">
              <a:spcBef>
                <a:spcPct val="0"/>
              </a:spcBef>
              <a:buNone/>
            </a:pPr>
            <a:endParaRPr lang="en-US" altLang="en-US" sz="3600" dirty="0"/>
          </a:p>
        </p:txBody>
      </p:sp>
    </p:spTree>
    <p:extLst>
      <p:ext uri="{BB962C8B-B14F-4D97-AF65-F5344CB8AC3E}">
        <p14:creationId xmlns:p14="http://schemas.microsoft.com/office/powerpoint/2010/main" val="3459818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spcBef>
                  <a:spcPct val="0"/>
                </a:spcBef>
                <a:buNone/>
                <a:defRPr/>
              </a:pPr>
              <a:r>
                <a:rPr lang="en-US" altLang="en-US" sz="4000" dirty="0">
                  <a:solidFill>
                    <a:prstClr val="white"/>
                  </a:solidFill>
                </a:rPr>
                <a:t>Marianna</a:t>
              </a:r>
            </a:p>
          </p:txBody>
        </p:sp>
      </p:gr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ree, outdoor, nature, ravine&#10;&#10;Description automatically generated">
            <a:extLst>
              <a:ext uri="{FF2B5EF4-FFF2-40B4-BE49-F238E27FC236}">
                <a16:creationId xmlns:a16="http://schemas.microsoft.com/office/drawing/2014/main" id="{EBDACA2B-CE83-4FB3-ADCC-80E74DD3B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34607" y="2211295"/>
            <a:ext cx="4279158" cy="3209368"/>
          </a:xfrm>
          <a:prstGeom prst="rect">
            <a:avLst/>
          </a:prstGeom>
        </p:spPr>
      </p:pic>
      <p:pic>
        <p:nvPicPr>
          <p:cNvPr id="6" name="Picture 5" descr="A picture containing nature&#10;&#10;Description automatically generated">
            <a:extLst>
              <a:ext uri="{FF2B5EF4-FFF2-40B4-BE49-F238E27FC236}">
                <a16:creationId xmlns:a16="http://schemas.microsoft.com/office/drawing/2014/main" id="{7402E228-02F5-4EC4-A123-7CEDA54438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528127" y="2213403"/>
            <a:ext cx="4296028" cy="3222020"/>
          </a:xfrm>
          <a:prstGeom prst="rect">
            <a:avLst/>
          </a:prstGeom>
        </p:spPr>
      </p:pic>
      <p:sp>
        <p:nvSpPr>
          <p:cNvPr id="2" name="Rectangle 1">
            <a:extLst>
              <a:ext uri="{FF2B5EF4-FFF2-40B4-BE49-F238E27FC236}">
                <a16:creationId xmlns:a16="http://schemas.microsoft.com/office/drawing/2014/main" id="{20BB2274-190E-4D8A-9DCE-CF1E040E09D4}"/>
              </a:ext>
            </a:extLst>
          </p:cNvPr>
          <p:cNvSpPr/>
          <p:nvPr/>
        </p:nvSpPr>
        <p:spPr>
          <a:xfrm>
            <a:off x="3664367" y="1115367"/>
            <a:ext cx="2043765" cy="461665"/>
          </a:xfrm>
          <a:prstGeom prst="rect">
            <a:avLst/>
          </a:prstGeom>
        </p:spPr>
        <p:txBody>
          <a:bodyPr wrap="none">
            <a:spAutoFit/>
          </a:bodyPr>
          <a:lstStyle/>
          <a:p>
            <a:pPr marL="0" indent="0" algn="ctr">
              <a:buNone/>
            </a:pPr>
            <a:r>
              <a:rPr lang="en-US" sz="2400" b="1" dirty="0"/>
              <a:t>Project Photos</a:t>
            </a:r>
          </a:p>
        </p:txBody>
      </p:sp>
    </p:spTree>
    <p:extLst>
      <p:ext uri="{BB962C8B-B14F-4D97-AF65-F5344CB8AC3E}">
        <p14:creationId xmlns:p14="http://schemas.microsoft.com/office/powerpoint/2010/main" val="177828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298450" y="1752600"/>
            <a:ext cx="8574088" cy="4953000"/>
          </a:xfrm>
        </p:spPr>
        <p:txBody>
          <a:bodyPr/>
          <a:lstStyle/>
          <a:p>
            <a:pPr marL="0" indent="0" eaLnBrk="1" hangingPunct="1">
              <a:buNone/>
              <a:defRPr/>
            </a:pPr>
            <a:endParaRPr lang="en-US" altLang="en-US" sz="1800" dirty="0">
              <a:solidFill>
                <a:srgbClr val="000000"/>
              </a:solidFill>
            </a:endParaRPr>
          </a:p>
          <a:p>
            <a:pPr marL="0" indent="0" eaLnBrk="1" hangingPunct="1">
              <a:buNone/>
              <a:defRPr/>
            </a:pPr>
            <a:r>
              <a:rPr lang="en-US" altLang="en-US" sz="2000" dirty="0">
                <a:solidFill>
                  <a:srgbClr val="000000"/>
                </a:solidFill>
                <a:latin typeface="Arial" panose="020B0604020202020204" pitchFamily="34" charset="0"/>
                <a:cs typeface="Arial" panose="020B0604020202020204" pitchFamily="34" charset="0"/>
              </a:rPr>
              <a:t>The following is language from the Office of Surface Mining Reclamation and Enforcement’s (OSMRE’s) </a:t>
            </a:r>
            <a:r>
              <a:rPr lang="en-US" altLang="en-US" sz="2000" dirty="0">
                <a:latin typeface="Arial" panose="020B0604020202020204" pitchFamily="34" charset="0"/>
                <a:cs typeface="Arial" panose="020B0604020202020204" pitchFamily="34" charset="0"/>
              </a:rPr>
              <a:t>“</a:t>
            </a:r>
            <a:r>
              <a:rPr lang="en-US" altLang="en-US" sz="2000" dirty="0">
                <a:solidFill>
                  <a:srgbClr val="0000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Guidance</a:t>
            </a:r>
            <a:r>
              <a:rPr lang="en-US" altLang="en-US" sz="2000" dirty="0">
                <a:solidFill>
                  <a:srgbClr val="000000"/>
                </a:solidFill>
                <a:latin typeface="Arial" panose="020B0604020202020204" pitchFamily="34" charset="0"/>
                <a:cs typeface="Arial" panose="020B0604020202020204" pitchFamily="34" charset="0"/>
              </a:rPr>
              <a:t> for Project Eligibility Under the Abandoned Mine Land Economic Revitalization Program for Fiscal Year 2022”:</a:t>
            </a:r>
          </a:p>
          <a:p>
            <a:pPr marL="0" indent="0" eaLnBrk="1" hangingPunct="1">
              <a:buNone/>
              <a:defRPr/>
            </a:pPr>
            <a:endParaRPr lang="en-US" altLang="en-US" sz="1800" dirty="0">
              <a:solidFill>
                <a:srgbClr val="000000"/>
              </a:solidFill>
              <a:latin typeface="Arial" panose="020B0604020202020204" pitchFamily="34" charset="0"/>
              <a:cs typeface="Arial" panose="020B0604020202020204" pitchFamily="34" charset="0"/>
            </a:endParaRPr>
          </a:p>
          <a:p>
            <a:pPr marL="457200" lvl="1" indent="0" eaLnBrk="1" hangingPunct="1">
              <a:buNone/>
              <a:defRPr/>
            </a:pPr>
            <a:r>
              <a:rPr lang="en-US" altLang="en-US" sz="2000" dirty="0">
                <a:solidFill>
                  <a:srgbClr val="000000"/>
                </a:solidFill>
                <a:latin typeface="Arial" panose="020B0604020202020204" pitchFamily="34" charset="0"/>
                <a:cs typeface="Arial" panose="020B0604020202020204" pitchFamily="34" charset="0"/>
              </a:rPr>
              <a:t>“State/Tribal AML Programs, in consultation with State/Tribal, local economic and community development authorities, must develop eligible projects that demonstrate a nexus with AML land and water reclamation, and economic and community development”</a:t>
            </a:r>
          </a:p>
        </p:txBody>
      </p:sp>
      <p:pic>
        <p:nvPicPr>
          <p:cNvPr id="5123" name="Picture 7" descr="DEP-rg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6224636"/>
            <a:ext cx="2395538" cy="50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4" name="Group 9"/>
          <p:cNvGrpSpPr>
            <a:grpSpLocks/>
          </p:cNvGrpSpPr>
          <p:nvPr/>
        </p:nvGrpSpPr>
        <p:grpSpPr bwMode="auto">
          <a:xfrm>
            <a:off x="288925" y="127591"/>
            <a:ext cx="8583613" cy="1472609"/>
            <a:chOff x="288977" y="355144"/>
            <a:chExt cx="8382000" cy="661312"/>
          </a:xfrm>
        </p:grpSpPr>
        <p:pic>
          <p:nvPicPr>
            <p:cNvPr id="5125" name="Picture 5" descr="Aging 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latin typeface="Arial" panose="020B0604020202020204" pitchFamily="34" charset="0"/>
                  <a:cs typeface="Arial" panose="020B0604020202020204" pitchFamily="34" charset="0"/>
                </a:rPr>
                <a:t>Program Guidance</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spcBef>
                  <a:spcPct val="0"/>
                </a:spcBef>
                <a:buNone/>
                <a:defRPr/>
              </a:pPr>
              <a:r>
                <a:rPr lang="en-US" altLang="en-US" sz="4000" dirty="0">
                  <a:solidFill>
                    <a:prstClr val="white"/>
                  </a:solidFill>
                </a:rPr>
                <a:t>Marianna</a:t>
              </a:r>
            </a:p>
          </p:txBody>
        </p:sp>
      </p:gr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nature, outdoor&#10;&#10;Description automatically generated">
            <a:extLst>
              <a:ext uri="{FF2B5EF4-FFF2-40B4-BE49-F238E27FC236}">
                <a16:creationId xmlns:a16="http://schemas.microsoft.com/office/drawing/2014/main" id="{8E11B300-3B3F-4EA7-96A3-D8535AB1F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9892" y="1922844"/>
            <a:ext cx="4409952" cy="3307464"/>
          </a:xfrm>
          <a:prstGeom prst="rect">
            <a:avLst/>
          </a:prstGeom>
        </p:spPr>
      </p:pic>
      <p:pic>
        <p:nvPicPr>
          <p:cNvPr id="6" name="Picture 5" descr="A picture containing outdoor, nature&#10;&#10;Description automatically generated">
            <a:extLst>
              <a:ext uri="{FF2B5EF4-FFF2-40B4-BE49-F238E27FC236}">
                <a16:creationId xmlns:a16="http://schemas.microsoft.com/office/drawing/2014/main" id="{11767555-080E-4BE9-9079-51CA91B8C8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614679" y="1922844"/>
            <a:ext cx="4409953" cy="3307464"/>
          </a:xfrm>
          <a:prstGeom prst="rect">
            <a:avLst/>
          </a:prstGeom>
        </p:spPr>
      </p:pic>
    </p:spTree>
    <p:extLst>
      <p:ext uri="{BB962C8B-B14F-4D97-AF65-F5344CB8AC3E}">
        <p14:creationId xmlns:p14="http://schemas.microsoft.com/office/powerpoint/2010/main" val="3261458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spcBef>
                  <a:spcPct val="0"/>
                </a:spcBef>
                <a:buNone/>
                <a:defRPr/>
              </a:pPr>
              <a:r>
                <a:rPr lang="en-US" altLang="en-US" sz="4000" dirty="0">
                  <a:solidFill>
                    <a:prstClr val="white"/>
                  </a:solidFill>
                </a:rPr>
                <a:t>Marianna</a:t>
              </a:r>
            </a:p>
          </p:txBody>
        </p:sp>
      </p:gr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outdoor, nature&#10;&#10;Description automatically generated">
            <a:extLst>
              <a:ext uri="{FF2B5EF4-FFF2-40B4-BE49-F238E27FC236}">
                <a16:creationId xmlns:a16="http://schemas.microsoft.com/office/drawing/2014/main" id="{231EFEC9-8EFB-4247-AB01-42ABAEFBF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4084" y="2011072"/>
            <a:ext cx="4416590" cy="3312442"/>
          </a:xfrm>
          <a:prstGeom prst="rect">
            <a:avLst/>
          </a:prstGeom>
        </p:spPr>
      </p:pic>
      <p:pic>
        <p:nvPicPr>
          <p:cNvPr id="9" name="Picture 8">
            <a:extLst>
              <a:ext uri="{FF2B5EF4-FFF2-40B4-BE49-F238E27FC236}">
                <a16:creationId xmlns:a16="http://schemas.microsoft.com/office/drawing/2014/main" id="{FCF26045-B39A-4A37-BC4D-9CC6328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552147" y="2012250"/>
            <a:ext cx="4426017" cy="3319512"/>
          </a:xfrm>
          <a:prstGeom prst="rect">
            <a:avLst/>
          </a:prstGeom>
        </p:spPr>
      </p:pic>
    </p:spTree>
    <p:extLst>
      <p:ext uri="{BB962C8B-B14F-4D97-AF65-F5344CB8AC3E}">
        <p14:creationId xmlns:p14="http://schemas.microsoft.com/office/powerpoint/2010/main" val="1857422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spcBef>
                  <a:spcPct val="0"/>
                </a:spcBef>
                <a:buNone/>
                <a:defRPr/>
              </a:pPr>
              <a:r>
                <a:rPr lang="en-US" altLang="en-US" sz="4000" dirty="0">
                  <a:solidFill>
                    <a:prstClr val="white"/>
                  </a:solidFill>
                </a:rPr>
                <a:t>Marianna</a:t>
              </a:r>
            </a:p>
          </p:txBody>
        </p:sp>
      </p:gr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994C8D6-DBA0-49AC-93D1-D24709F9A12C}"/>
              </a:ext>
            </a:extLst>
          </p:cNvPr>
          <p:cNvPicPr/>
          <p:nvPr/>
        </p:nvPicPr>
        <p:blipFill>
          <a:blip r:embed="rId4"/>
          <a:stretch>
            <a:fillRect/>
          </a:stretch>
        </p:blipFill>
        <p:spPr>
          <a:xfrm>
            <a:off x="1066800" y="1379716"/>
            <a:ext cx="7148513" cy="4708189"/>
          </a:xfrm>
          <a:prstGeom prst="rect">
            <a:avLst/>
          </a:prstGeom>
        </p:spPr>
      </p:pic>
    </p:spTree>
    <p:extLst>
      <p:ext uri="{BB962C8B-B14F-4D97-AF65-F5344CB8AC3E}">
        <p14:creationId xmlns:p14="http://schemas.microsoft.com/office/powerpoint/2010/main" val="2745792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spcBef>
                  <a:spcPct val="0"/>
                </a:spcBef>
                <a:buNone/>
                <a:defRPr/>
              </a:pPr>
              <a:r>
                <a:rPr lang="en-US" altLang="en-US" sz="4000" dirty="0">
                  <a:solidFill>
                    <a:prstClr val="white"/>
                  </a:solidFill>
                </a:rPr>
                <a:t>Marianna</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288925" y="1295400"/>
            <a:ext cx="8642350" cy="3505200"/>
          </a:xfrm>
        </p:spPr>
        <p:txBody>
          <a:bodyPr/>
          <a:lstStyle/>
          <a:p>
            <a:pPr marL="0" indent="0" algn="ctr" eaLnBrk="1" hangingPunct="1">
              <a:spcBef>
                <a:spcPct val="0"/>
              </a:spcBef>
              <a:buNone/>
            </a:pPr>
            <a:r>
              <a:rPr lang="en-US" altLang="en-US" sz="2800" b="1" dirty="0">
                <a:latin typeface="Calibri" pitchFamily="34" charset="0"/>
              </a:rPr>
              <a:t>Project Cost and Funding Sources</a:t>
            </a:r>
          </a:p>
          <a:p>
            <a:pPr eaLnBrk="1" hangingPunct="1">
              <a:spcBef>
                <a:spcPct val="0"/>
              </a:spcBef>
            </a:pPr>
            <a:endParaRPr lang="en-US" altLang="en-US" sz="2800" dirty="0">
              <a:highlight>
                <a:srgbClr val="FFFF00"/>
              </a:highlight>
              <a:latin typeface="Calibri" pitchFamily="34" charset="0"/>
            </a:endParaRPr>
          </a:p>
          <a:p>
            <a:pPr marL="0" indent="0" eaLnBrk="1" hangingPunct="1">
              <a:spcBef>
                <a:spcPct val="0"/>
              </a:spcBef>
              <a:buNone/>
            </a:pPr>
            <a:r>
              <a:rPr lang="en-US" altLang="en-US" sz="2000" b="1" dirty="0">
                <a:latin typeface="Calibri" pitchFamily="34" charset="0"/>
              </a:rPr>
              <a:t>Estimated Project Cost:  </a:t>
            </a:r>
            <a:r>
              <a:rPr lang="en-US" altLang="en-US" sz="2000" dirty="0">
                <a:latin typeface="Calibri" pitchFamily="34" charset="0"/>
              </a:rPr>
              <a:t>$36,456,642</a:t>
            </a:r>
          </a:p>
          <a:p>
            <a:pPr eaLnBrk="1" hangingPunct="1">
              <a:spcBef>
                <a:spcPct val="0"/>
              </a:spcBef>
            </a:pPr>
            <a:endParaRPr lang="en-US" altLang="en-US" sz="2000" dirty="0">
              <a:highlight>
                <a:srgbClr val="FFFF00"/>
              </a:highlight>
              <a:latin typeface="Calibri" pitchFamily="34" charset="0"/>
            </a:endParaRPr>
          </a:p>
          <a:p>
            <a:pPr marL="0" indent="0" eaLnBrk="1" hangingPunct="1">
              <a:spcBef>
                <a:spcPct val="0"/>
              </a:spcBef>
              <a:buNone/>
            </a:pPr>
            <a:r>
              <a:rPr lang="en-US" altLang="en-US" sz="2000" b="1" dirty="0">
                <a:latin typeface="Calibri" pitchFamily="34" charset="0"/>
              </a:rPr>
              <a:t>Funding Sources:</a:t>
            </a:r>
          </a:p>
          <a:p>
            <a:pPr marL="0" indent="0" eaLnBrk="1" hangingPunct="1">
              <a:spcBef>
                <a:spcPct val="0"/>
              </a:spcBef>
              <a:buNone/>
            </a:pPr>
            <a:endParaRPr lang="en-US" altLang="en-US" sz="2000" dirty="0">
              <a:latin typeface="Calibri" pitchFamily="34" charset="0"/>
            </a:endParaRPr>
          </a:p>
          <a:p>
            <a:pPr marL="400050" lvl="1" indent="0" eaLnBrk="1" hangingPunct="1">
              <a:spcBef>
                <a:spcPct val="0"/>
              </a:spcBef>
              <a:buNone/>
            </a:pPr>
            <a:r>
              <a:rPr lang="en-US" altLang="en-US" sz="2000" dirty="0">
                <a:latin typeface="Calibri" pitchFamily="34" charset="0"/>
              </a:rPr>
              <a:t>AMLER (Non-Water Supply Project): $19,630,000</a:t>
            </a:r>
          </a:p>
          <a:p>
            <a:pPr marL="400050" lvl="1" indent="0" eaLnBrk="1" hangingPunct="1">
              <a:spcBef>
                <a:spcPct val="0"/>
              </a:spcBef>
              <a:buNone/>
            </a:pPr>
            <a:endParaRPr lang="en-US" altLang="en-US" sz="2000" dirty="0">
              <a:latin typeface="Calibri" pitchFamily="34" charset="0"/>
            </a:endParaRPr>
          </a:p>
          <a:p>
            <a:pPr marL="400050" lvl="1" indent="0" eaLnBrk="1" hangingPunct="1">
              <a:spcBef>
                <a:spcPct val="0"/>
              </a:spcBef>
              <a:buNone/>
            </a:pPr>
            <a:r>
              <a:rPr lang="en-US" altLang="en-US" sz="2000" dirty="0">
                <a:latin typeface="Calibri" pitchFamily="34" charset="0"/>
              </a:rPr>
              <a:t>BIL Funding:  $16,826,642</a:t>
            </a: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053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spcBef>
                  <a:spcPct val="0"/>
                </a:spcBef>
                <a:buNone/>
                <a:defRPr/>
              </a:pPr>
              <a:r>
                <a:rPr lang="en-US" altLang="en-US" sz="4000" dirty="0">
                  <a:solidFill>
                    <a:prstClr val="white"/>
                  </a:solidFill>
                </a:rPr>
                <a:t>Marianna</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288925" y="2159000"/>
            <a:ext cx="8321623" cy="2133600"/>
          </a:xfrm>
        </p:spPr>
        <p:txBody>
          <a:bodyPr/>
          <a:lstStyle/>
          <a:p>
            <a:pPr marL="0" indent="0" eaLnBrk="1" hangingPunct="1">
              <a:spcBef>
                <a:spcPct val="0"/>
              </a:spcBef>
              <a:buNone/>
            </a:pPr>
            <a:r>
              <a:rPr lang="en-US" altLang="en-US" sz="2400" b="1" dirty="0">
                <a:latin typeface="Calibri" pitchFamily="34" charset="0"/>
              </a:rPr>
              <a:t>AML/AMD Measurables:</a:t>
            </a:r>
          </a:p>
          <a:p>
            <a:pPr marL="0" indent="0" eaLnBrk="1" hangingPunct="1">
              <a:spcBef>
                <a:spcPct val="0"/>
              </a:spcBef>
              <a:buNone/>
            </a:pPr>
            <a:endParaRPr lang="en-US" altLang="en-US" sz="2400" b="1" dirty="0">
              <a:latin typeface="Calibri" pitchFamily="34" charset="0"/>
            </a:endParaRPr>
          </a:p>
          <a:p>
            <a:pPr eaLnBrk="1" hangingPunct="1">
              <a:spcBef>
                <a:spcPct val="0"/>
              </a:spcBef>
            </a:pPr>
            <a:r>
              <a:rPr lang="en-US" altLang="en-US" sz="2000" dirty="0">
                <a:latin typeface="Calibri" pitchFamily="34" charset="0"/>
              </a:rPr>
              <a:t>Reclaim approximately 27 acres of Dangerous Pile or Embankment (DPE)</a:t>
            </a:r>
          </a:p>
          <a:p>
            <a:pPr marL="0" indent="0" eaLnBrk="1" hangingPunct="1">
              <a:spcBef>
                <a:spcPct val="0"/>
              </a:spcBef>
              <a:buNone/>
            </a:pPr>
            <a:endParaRPr lang="en-US" altLang="en-US" sz="2000" dirty="0">
              <a:latin typeface="Calibri" pitchFamily="34" charset="0"/>
            </a:endParaRPr>
          </a:p>
          <a:p>
            <a:pPr eaLnBrk="1" hangingPunct="1">
              <a:spcBef>
                <a:spcPct val="0"/>
              </a:spcBef>
            </a:pPr>
            <a:r>
              <a:rPr lang="en-US" altLang="en-US" sz="2000" dirty="0">
                <a:latin typeface="Calibri" pitchFamily="34" charset="0"/>
              </a:rPr>
              <a:t>Reduction in metal-laden runoff into Ten Mile Creek upon reclamation of DPE</a:t>
            </a:r>
          </a:p>
          <a:p>
            <a:pPr marL="0" indent="0"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665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spcBef>
                  <a:spcPct val="0"/>
                </a:spcBef>
                <a:buNone/>
                <a:defRPr/>
              </a:pPr>
              <a:r>
                <a:rPr lang="en-US" altLang="en-US" sz="4000" dirty="0">
                  <a:solidFill>
                    <a:prstClr val="white"/>
                  </a:solidFill>
                </a:rPr>
                <a:t>Marianna</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288926" y="1295400"/>
            <a:ext cx="8382000" cy="3936217"/>
          </a:xfrm>
        </p:spPr>
        <p:txBody>
          <a:bodyPr/>
          <a:lstStyle/>
          <a:p>
            <a:pPr marL="0" indent="0" eaLnBrk="1" hangingPunct="1">
              <a:spcBef>
                <a:spcPct val="0"/>
              </a:spcBef>
              <a:buNone/>
            </a:pPr>
            <a:r>
              <a:rPr lang="en-US" altLang="en-US" sz="2400" b="1" dirty="0">
                <a:latin typeface="Calibri" pitchFamily="34" charset="0"/>
              </a:rPr>
              <a:t>Economic Development Measurables: </a:t>
            </a:r>
          </a:p>
          <a:p>
            <a:pPr marL="0" indent="0" eaLnBrk="1" hangingPunct="1">
              <a:spcBef>
                <a:spcPct val="0"/>
              </a:spcBef>
              <a:buNone/>
            </a:pPr>
            <a:endParaRPr lang="en-US" altLang="en-US" sz="2400" b="1" dirty="0">
              <a:latin typeface="Calibri" pitchFamily="34" charset="0"/>
            </a:endParaRPr>
          </a:p>
          <a:p>
            <a:pPr eaLnBrk="1" hangingPunct="1">
              <a:spcBef>
                <a:spcPct val="0"/>
              </a:spcBef>
            </a:pPr>
            <a:r>
              <a:rPr lang="en-US" sz="2000" dirty="0"/>
              <a:t>The area will support full size baseball and soccer fields, a dog recreation area, athlete warm up area. Additionally, there will be a dog recreation area, athlete warm up area and parking lots.</a:t>
            </a:r>
            <a:r>
              <a:rPr lang="en-US" altLang="en-US" sz="2000" dirty="0">
                <a:latin typeface="Calibri" pitchFamily="34" charset="0"/>
              </a:rPr>
              <a:t> </a:t>
            </a:r>
          </a:p>
          <a:p>
            <a:pPr eaLnBrk="1" hangingPunct="1">
              <a:spcBef>
                <a:spcPct val="0"/>
              </a:spcBef>
            </a:pPr>
            <a:endParaRPr lang="en-US" altLang="en-US" sz="2000" dirty="0">
              <a:latin typeface="Calibri" pitchFamily="34" charset="0"/>
            </a:endParaRPr>
          </a:p>
          <a:p>
            <a:pPr eaLnBrk="1" hangingPunct="1">
              <a:spcBef>
                <a:spcPct val="0"/>
              </a:spcBef>
            </a:pPr>
            <a:r>
              <a:rPr lang="en-US" sz="2000" dirty="0"/>
              <a:t>A walking trail will be established along Ten Mile Creek which will also allow fishing access and wildlife observation. </a:t>
            </a:r>
          </a:p>
          <a:p>
            <a:pPr eaLnBrk="1" hangingPunct="1">
              <a:spcBef>
                <a:spcPct val="0"/>
              </a:spcBef>
            </a:pPr>
            <a:endParaRPr lang="en-US" sz="2000" dirty="0"/>
          </a:p>
          <a:p>
            <a:pPr eaLnBrk="1" hangingPunct="1">
              <a:spcBef>
                <a:spcPct val="0"/>
              </a:spcBef>
            </a:pPr>
            <a:r>
              <a:rPr lang="en-US" sz="2000" dirty="0"/>
              <a:t>West Bethlehem Township plans a continual investment for the community on this site. The Township plan includes adding a basketball court, five (5) pickleball courts, a deck hockey rink, a playground and pavilions. The Township will do a study to see if any land can be used for solar development.</a:t>
            </a:r>
          </a:p>
          <a:p>
            <a:pPr eaLnBrk="1" hangingPunct="1">
              <a:spcBef>
                <a:spcPct val="0"/>
              </a:spcBef>
            </a:pPr>
            <a:endParaRPr lang="en-US" altLang="en-US"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91257" y="6177746"/>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004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spcBef>
                  <a:spcPct val="0"/>
                </a:spcBef>
                <a:buNone/>
                <a:defRPr/>
              </a:pPr>
              <a:r>
                <a:rPr lang="en-US" altLang="en-US" sz="4000" dirty="0">
                  <a:solidFill>
                    <a:prstClr val="white"/>
                  </a:solidFill>
                </a:rPr>
                <a:t>Marianna</a:t>
              </a:r>
            </a:p>
          </p:txBody>
        </p:sp>
      </p:gr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2E109BDB-6205-4BF7-89CB-1B1C518E6457}"/>
              </a:ext>
            </a:extLst>
          </p:cNvPr>
          <p:cNvSpPr txBox="1">
            <a:spLocks/>
          </p:cNvSpPr>
          <p:nvPr/>
        </p:nvSpPr>
        <p:spPr bwMode="auto">
          <a:xfrm>
            <a:off x="288925" y="1676400"/>
            <a:ext cx="8321623" cy="384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charset="0"/>
              <a:buNone/>
            </a:pPr>
            <a:r>
              <a:rPr lang="en-US" altLang="en-US" sz="2400" b="1" dirty="0">
                <a:latin typeface="Calibri" pitchFamily="34" charset="0"/>
              </a:rPr>
              <a:t>Project Partners: </a:t>
            </a:r>
          </a:p>
          <a:p>
            <a:pPr marL="400050" lvl="1" indent="0" eaLnBrk="1" hangingPunct="1">
              <a:lnSpc>
                <a:spcPct val="150000"/>
              </a:lnSpc>
              <a:spcBef>
                <a:spcPct val="0"/>
              </a:spcBef>
              <a:buNone/>
            </a:pPr>
            <a:r>
              <a:rPr lang="en-US" altLang="en-US" sz="2000" dirty="0">
                <a:latin typeface="Calibri" pitchFamily="34" charset="0"/>
              </a:rPr>
              <a:t>Office of Surface Mining Reclamation and Enforcement</a:t>
            </a:r>
          </a:p>
          <a:p>
            <a:pPr marL="400050" lvl="1" indent="0" eaLnBrk="1" hangingPunct="1">
              <a:lnSpc>
                <a:spcPct val="150000"/>
              </a:lnSpc>
              <a:spcBef>
                <a:spcPct val="0"/>
              </a:spcBef>
              <a:buNone/>
            </a:pPr>
            <a:r>
              <a:rPr lang="en-US" altLang="en-US" sz="2000" dirty="0">
                <a:latin typeface="Calibri" pitchFamily="34" charset="0"/>
              </a:rPr>
              <a:t>Pennsylvania Department of Environmental Protection</a:t>
            </a:r>
          </a:p>
          <a:p>
            <a:pPr marL="400050" lvl="1" indent="0" eaLnBrk="1" hangingPunct="1">
              <a:lnSpc>
                <a:spcPct val="150000"/>
              </a:lnSpc>
              <a:spcBef>
                <a:spcPct val="0"/>
              </a:spcBef>
              <a:buNone/>
            </a:pPr>
            <a:r>
              <a:rPr lang="en-US" altLang="en-US" sz="2000" dirty="0">
                <a:latin typeface="Calibri" pitchFamily="34" charset="0"/>
              </a:rPr>
              <a:t>West Bethlehem Township</a:t>
            </a:r>
          </a:p>
          <a:p>
            <a:pPr marL="400050" lvl="1" indent="0" eaLnBrk="1" hangingPunct="1">
              <a:lnSpc>
                <a:spcPct val="150000"/>
              </a:lnSpc>
              <a:spcBef>
                <a:spcPct val="0"/>
              </a:spcBef>
              <a:buNone/>
            </a:pPr>
            <a:r>
              <a:rPr lang="en-US" altLang="en-US" sz="2000" dirty="0">
                <a:latin typeface="Calibri" pitchFamily="34" charset="0"/>
              </a:rPr>
              <a:t>Natural Stream Foundations</a:t>
            </a:r>
          </a:p>
          <a:p>
            <a:pPr marL="400050" lvl="1" indent="0" eaLnBrk="1" hangingPunct="1">
              <a:lnSpc>
                <a:spcPct val="150000"/>
              </a:lnSpc>
              <a:spcBef>
                <a:spcPct val="0"/>
              </a:spcBef>
              <a:buNone/>
            </a:pPr>
            <a:r>
              <a:rPr lang="en-US" altLang="en-US" sz="2000" dirty="0">
                <a:latin typeface="Calibri" pitchFamily="34" charset="0"/>
              </a:rPr>
              <a:t>Key Environmental, Inc.</a:t>
            </a:r>
          </a:p>
          <a:p>
            <a:pPr marL="400050" lvl="1" indent="0" eaLnBrk="1" hangingPunct="1">
              <a:lnSpc>
                <a:spcPct val="150000"/>
              </a:lnSpc>
              <a:spcBef>
                <a:spcPct val="0"/>
              </a:spcBef>
              <a:buNone/>
            </a:pPr>
            <a:r>
              <a:rPr lang="en-US" altLang="en-US" sz="2000" dirty="0">
                <a:latin typeface="Calibri" pitchFamily="34" charset="0"/>
              </a:rPr>
              <a:t>Iron Synergy Holding, LLC</a:t>
            </a:r>
          </a:p>
          <a:p>
            <a:pPr marL="400050" lvl="1" indent="0" eaLnBrk="1" hangingPunct="1">
              <a:lnSpc>
                <a:spcPct val="150000"/>
              </a:lnSpc>
              <a:spcBef>
                <a:spcPct val="0"/>
              </a:spcBef>
              <a:buNone/>
            </a:pPr>
            <a:r>
              <a:rPr lang="en-US" altLang="en-US" sz="2000" dirty="0">
                <a:latin typeface="Calibri" pitchFamily="34" charset="0"/>
              </a:rPr>
              <a:t>Trout CPA </a:t>
            </a:r>
          </a:p>
          <a:p>
            <a:pPr eaLnBrk="1" hangingPunct="1">
              <a:spcBef>
                <a:spcPct val="0"/>
              </a:spcBef>
            </a:pPr>
            <a:endParaRPr lang="en-US" altLang="en-US" sz="3600" dirty="0"/>
          </a:p>
          <a:p>
            <a:pPr marL="0" indent="0" eaLnBrk="1" hangingPunct="1">
              <a:spcBef>
                <a:spcPct val="0"/>
              </a:spcBef>
              <a:buFont typeface="Arial" charset="0"/>
              <a:buNone/>
            </a:pPr>
            <a:endParaRPr lang="en-US" altLang="en-US" sz="3600" dirty="0"/>
          </a:p>
        </p:txBody>
      </p:sp>
    </p:spTree>
    <p:extLst>
      <p:ext uri="{BB962C8B-B14F-4D97-AF65-F5344CB8AC3E}">
        <p14:creationId xmlns:p14="http://schemas.microsoft.com/office/powerpoint/2010/main" val="419712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ctrTitle"/>
          </p:nvPr>
        </p:nvSpPr>
        <p:spPr>
          <a:xfrm>
            <a:off x="495300" y="2209800"/>
            <a:ext cx="8153400" cy="2133600"/>
          </a:xfrm>
        </p:spPr>
        <p:txBody>
          <a:bodyPr/>
          <a:lstStyle/>
          <a:p>
            <a:pPr eaLnBrk="1" hangingPunct="1"/>
            <a:r>
              <a:rPr lang="fr-FR" altLang="en-US" sz="2800" b="1" dirty="0">
                <a:latin typeface="+mn-lt"/>
              </a:rPr>
              <a:t>For more information about the AMLER Program in </a:t>
            </a:r>
            <a:r>
              <a:rPr lang="en-US" altLang="en-US" sz="2800" b="1" dirty="0">
                <a:latin typeface="+mn-lt"/>
              </a:rPr>
              <a:t>Pennsylvania</a:t>
            </a:r>
            <a:r>
              <a:rPr lang="fr-FR" altLang="en-US" sz="2800" b="1" dirty="0">
                <a:latin typeface="+mn-lt"/>
              </a:rPr>
              <a:t> </a:t>
            </a:r>
            <a:r>
              <a:rPr lang="en-US" altLang="en-US" sz="2800" b="1" dirty="0">
                <a:solidFill>
                  <a:srgbClr val="0000FF"/>
                </a:solidFill>
                <a:latin typeface="+mn-lt"/>
                <a:hlinkClick r:id="rId3"/>
              </a:rPr>
              <a:t>click here</a:t>
            </a:r>
            <a:r>
              <a:rPr lang="fr-FR" altLang="en-US" sz="2800" b="1" dirty="0">
                <a:solidFill>
                  <a:srgbClr val="0000FF"/>
                </a:solidFill>
                <a:latin typeface="+mn-lt"/>
              </a:rPr>
              <a:t> </a:t>
            </a:r>
            <a:br>
              <a:rPr lang="fr-FR" altLang="en-US" sz="2800" b="1" dirty="0">
                <a:latin typeface="+mn-lt"/>
              </a:rPr>
            </a:br>
            <a:r>
              <a:rPr lang="fr-FR" altLang="en-US" sz="2800" b="1" dirty="0">
                <a:latin typeface="+mn-lt"/>
              </a:rPr>
              <a:t>or </a:t>
            </a:r>
            <a:r>
              <a:rPr lang="fr-FR" altLang="en-US" sz="2800" b="1" dirty="0" err="1">
                <a:latin typeface="+mn-lt"/>
              </a:rPr>
              <a:t>visit</a:t>
            </a:r>
            <a:r>
              <a:rPr lang="fr-FR" altLang="en-US" sz="2800" b="1" dirty="0">
                <a:latin typeface="+mn-lt"/>
              </a:rPr>
              <a:t> </a:t>
            </a:r>
            <a:r>
              <a:rPr lang="fr-FR" altLang="en-US" sz="2800" b="1" dirty="0">
                <a:solidFill>
                  <a:srgbClr val="0000FF"/>
                </a:solidFill>
                <a:latin typeface="+mn-lt"/>
                <a:hlinkClick r:id="rId4">
                  <a:extLst>
                    <a:ext uri="{A12FA001-AC4F-418D-AE19-62706E023703}">
                      <ahyp:hlinkClr xmlns:ahyp="http://schemas.microsoft.com/office/drawing/2018/hyperlinkcolor" val="tx"/>
                    </a:ext>
                  </a:extLst>
                </a:hlinkClick>
              </a:rPr>
              <a:t>www.dep.pa.gov</a:t>
            </a:r>
            <a:r>
              <a:rPr lang="fr-FR" altLang="en-US" sz="2800" b="1" dirty="0">
                <a:solidFill>
                  <a:srgbClr val="0000FF"/>
                </a:solidFill>
                <a:latin typeface="+mn-lt"/>
              </a:rPr>
              <a:t> </a:t>
            </a:r>
            <a:r>
              <a:rPr lang="fr-FR" altLang="en-US" sz="2800" b="1" dirty="0">
                <a:latin typeface="+mn-lt"/>
              </a:rPr>
              <a:t>and </a:t>
            </a:r>
            <a:r>
              <a:rPr lang="fr-FR" altLang="en-US" sz="2800" b="1" dirty="0" err="1">
                <a:latin typeface="+mn-lt"/>
              </a:rPr>
              <a:t>search</a:t>
            </a:r>
            <a:r>
              <a:rPr lang="fr-FR" altLang="en-US" sz="2800" b="1" dirty="0">
                <a:latin typeface="+mn-lt"/>
              </a:rPr>
              <a:t> ‘AMLER’.</a:t>
            </a:r>
            <a:endParaRPr lang="en-US" altLang="en-US" sz="2800" b="1" dirty="0">
              <a:latin typeface="+mn-lt"/>
            </a:endParaRPr>
          </a:p>
        </p:txBody>
      </p:sp>
      <p:sp>
        <p:nvSpPr>
          <p:cNvPr id="96260" name="TextBox 4"/>
          <p:cNvSpPr txBox="1">
            <a:spLocks noChangeArrowheads="1"/>
          </p:cNvSpPr>
          <p:nvPr/>
        </p:nvSpPr>
        <p:spPr bwMode="auto">
          <a:xfrm>
            <a:off x="76200" y="6096000"/>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Josh Shapiro, Governor</a:t>
            </a:r>
          </a:p>
        </p:txBody>
      </p:sp>
      <p:sp>
        <p:nvSpPr>
          <p:cNvPr id="96261" name="TextBox 5"/>
          <p:cNvSpPr txBox="1">
            <a:spLocks noChangeArrowheads="1"/>
          </p:cNvSpPr>
          <p:nvPr/>
        </p:nvSpPr>
        <p:spPr bwMode="auto">
          <a:xfrm>
            <a:off x="5867400" y="60960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Richard </a:t>
            </a:r>
            <a:r>
              <a:rPr lang="en-US" altLang="en-US" sz="1800" dirty="0" err="1"/>
              <a:t>Negrin</a:t>
            </a:r>
            <a:r>
              <a:rPr lang="en-US" altLang="en-US" sz="1800" dirty="0"/>
              <a:t>,  Secretary</a:t>
            </a:r>
          </a:p>
        </p:txBody>
      </p:sp>
      <p:pic>
        <p:nvPicPr>
          <p:cNvPr id="6" name="Picture 5">
            <a:extLst>
              <a:ext uri="{FF2B5EF4-FFF2-40B4-BE49-F238E27FC236}">
                <a16:creationId xmlns:a16="http://schemas.microsoft.com/office/drawing/2014/main" id="{003BD3FC-92AE-4FFE-AA4B-D40F26A8DF3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388" y="14288"/>
            <a:ext cx="9039225"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087456"/>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152400" y="1103390"/>
            <a:ext cx="8872538" cy="3468610"/>
          </a:xfrm>
        </p:spPr>
        <p:txBody>
          <a:bodyPr/>
          <a:lstStyle/>
          <a:p>
            <a:pPr eaLnBrk="1" hangingPunct="1"/>
            <a:endParaRPr lang="en-US" altLang="en-US" sz="2800" dirty="0">
              <a:solidFill>
                <a:srgbClr val="000000"/>
              </a:solidFill>
            </a:endParaRPr>
          </a:p>
          <a:p>
            <a:pPr marL="0" indent="0" eaLnBrk="1" hangingPunct="1">
              <a:buNone/>
            </a:pPr>
            <a:r>
              <a:rPr lang="en-US" altLang="en-US" sz="2000" dirty="0">
                <a:solidFill>
                  <a:srgbClr val="000000"/>
                </a:solidFill>
                <a:latin typeface="Arial" panose="020B0604020202020204" pitchFamily="34" charset="0"/>
                <a:cs typeface="Arial" panose="020B0604020202020204" pitchFamily="34" charset="0"/>
              </a:rPr>
              <a:t>States, Tribes, and local communities have the flexibility to use AMLER funds for both the reclamation of impacted lands and waters and brick and mortar needs related to the end-use development project.</a:t>
            </a:r>
          </a:p>
          <a:p>
            <a:pPr marL="0" indent="0" eaLnBrk="1" hangingPunct="1">
              <a:buNone/>
            </a:pPr>
            <a:endParaRPr lang="en-US" altLang="en-US" sz="2000" dirty="0">
              <a:solidFill>
                <a:srgbClr val="000000"/>
              </a:solidFill>
              <a:latin typeface="Arial" panose="020B0604020202020204" pitchFamily="34" charset="0"/>
              <a:cs typeface="Arial" panose="020B0604020202020204" pitchFamily="34" charset="0"/>
            </a:endParaRPr>
          </a:p>
          <a:p>
            <a:pPr marL="0" indent="0" eaLnBrk="1" hangingPunct="1">
              <a:buNone/>
            </a:pPr>
            <a:r>
              <a:rPr lang="en-US" altLang="en-US" sz="2000" dirty="0">
                <a:solidFill>
                  <a:srgbClr val="000000"/>
                </a:solidFill>
                <a:latin typeface="Arial" panose="020B0604020202020204" pitchFamily="34" charset="0"/>
                <a:cs typeface="Arial" panose="020B0604020202020204" pitchFamily="34" charset="0"/>
              </a:rPr>
              <a:t>The AMLER Program offers maximum flexibility in this regard, letting states, tribes, and local communities balance the needs of an individual project with the ability to fund other priority projects.</a:t>
            </a:r>
          </a:p>
        </p:txBody>
      </p:sp>
      <p:pic>
        <p:nvPicPr>
          <p:cNvPr id="6147" name="Picture 7" descr="DEP-rg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90276" y="6310467"/>
            <a:ext cx="203466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9"/>
          <p:cNvGrpSpPr>
            <a:grpSpLocks/>
          </p:cNvGrpSpPr>
          <p:nvPr/>
        </p:nvGrpSpPr>
        <p:grpSpPr bwMode="auto">
          <a:xfrm>
            <a:off x="152400" y="152400"/>
            <a:ext cx="8872538" cy="863600"/>
            <a:chOff x="288977" y="355144"/>
            <a:chExt cx="8382000" cy="661312"/>
          </a:xfrm>
        </p:grpSpPr>
        <p:pic>
          <p:nvPicPr>
            <p:cNvPr id="6149" name="Picture 5" descr="Aging ban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latin typeface="Arial" panose="020B0604020202020204" pitchFamily="34" charset="0"/>
                  <a:cs typeface="Arial" panose="020B0604020202020204" pitchFamily="34" charset="0"/>
                </a:rPr>
                <a:t>Use of Funds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80975" y="1371600"/>
            <a:ext cx="8671304" cy="4460874"/>
          </a:xfrm>
        </p:spPr>
        <p:txBody>
          <a:bodyPr/>
          <a:lstStyle/>
          <a:p>
            <a:pPr marL="0" indent="0" eaLnBrk="1" hangingPunct="1">
              <a:buNone/>
            </a:pPr>
            <a:r>
              <a:rPr lang="en-US" altLang="en-US" sz="2000" dirty="0"/>
              <a:t>“Guidance for Project Eligibility under the Abandoned Mine Reclamation Economic Development Program for Fiscal Year 2022” was provided by OSMRE.</a:t>
            </a:r>
          </a:p>
          <a:p>
            <a:pPr marL="0" indent="0" eaLnBrk="1" hangingPunct="1">
              <a:buNone/>
            </a:pPr>
            <a:endParaRPr lang="en-US" altLang="en-US" sz="2000" dirty="0"/>
          </a:p>
          <a:p>
            <a:pPr marL="0" indent="0" eaLnBrk="1" hangingPunct="1">
              <a:buNone/>
            </a:pPr>
            <a:r>
              <a:rPr lang="en-US" altLang="en-US" sz="2000" dirty="0"/>
              <a:t>Three projects were selected as 2022 AMLER Program projects.</a:t>
            </a:r>
          </a:p>
          <a:p>
            <a:pPr marL="0" indent="0" eaLnBrk="1" hangingPunct="1">
              <a:buNone/>
            </a:pPr>
            <a:endParaRPr lang="en-US" altLang="en-US" sz="2000" dirty="0"/>
          </a:p>
          <a:p>
            <a:pPr marL="0" indent="0" eaLnBrk="1" hangingPunct="1">
              <a:buNone/>
            </a:pPr>
            <a:r>
              <a:rPr lang="en-US" altLang="en-US" sz="2000" dirty="0">
                <a:solidFill>
                  <a:srgbClr val="000000"/>
                </a:solidFill>
              </a:rPr>
              <a:t>The Bureau of Abandoned Mine Reclamation has established the Abandoned Mine Land and Acid Mine Drainage (AML/AMD) Grant Program for potential AMLER Program projects from watershed groups and other non-governmental organizations, county conservation districts, other state agencies, non-profits, and others. </a:t>
            </a:r>
          </a:p>
        </p:txBody>
      </p:sp>
      <p:pic>
        <p:nvPicPr>
          <p:cNvPr id="7171" name="Picture 7" descr="DEP-rg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80020" y="6149976"/>
            <a:ext cx="23193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2" name="Group 9"/>
          <p:cNvGrpSpPr>
            <a:grpSpLocks/>
          </p:cNvGrpSpPr>
          <p:nvPr/>
        </p:nvGrpSpPr>
        <p:grpSpPr bwMode="auto">
          <a:xfrm>
            <a:off x="152400" y="152400"/>
            <a:ext cx="8763000" cy="863600"/>
            <a:chOff x="288977" y="355144"/>
            <a:chExt cx="8382000" cy="661312"/>
          </a:xfrm>
        </p:grpSpPr>
        <p:pic>
          <p:nvPicPr>
            <p:cNvPr id="7173" name="Picture 5" descr="Aging bann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Selection Procedure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51614" y="1600200"/>
            <a:ext cx="8505824" cy="3094037"/>
          </a:xfrm>
        </p:spPr>
        <p:txBody>
          <a:bodyPr/>
          <a:lstStyle/>
          <a:p>
            <a:pPr marL="0" indent="0">
              <a:buNone/>
            </a:pPr>
            <a:r>
              <a:rPr lang="en-US" sz="2000" dirty="0"/>
              <a:t>Project selection details from the first AML/AMD Grant Program round: </a:t>
            </a:r>
          </a:p>
          <a:p>
            <a:pPr lvl="1"/>
            <a:r>
              <a:rPr lang="en-US" sz="2000" dirty="0"/>
              <a:t>An application period was held October 3 through December 23, 2022.  </a:t>
            </a:r>
          </a:p>
          <a:p>
            <a:pPr lvl="1"/>
            <a:r>
              <a:rPr lang="en-US" sz="2000" dirty="0"/>
              <a:t>Five proposals were received for AMLER funding.</a:t>
            </a:r>
          </a:p>
          <a:p>
            <a:pPr lvl="1"/>
            <a:r>
              <a:rPr lang="en-US" sz="2000" dirty="0"/>
              <a:t>Of the five proposals, one was selected as a 2022 AMLER Program project and the remaining proposals were assigned to other AMLER Program years.</a:t>
            </a:r>
          </a:p>
          <a:p>
            <a:endParaRPr lang="en-US" sz="2000" dirty="0"/>
          </a:p>
          <a:p>
            <a:pPr marL="0" indent="0">
              <a:buNone/>
            </a:pPr>
            <a:r>
              <a:rPr lang="en-US" sz="2000" dirty="0"/>
              <a:t>Additional project selection details:</a:t>
            </a:r>
          </a:p>
          <a:p>
            <a:pPr lvl="1"/>
            <a:r>
              <a:rPr lang="en-US" sz="2000" dirty="0"/>
              <a:t>Two additional projects, previously assigned to other AMLER Program years, were reassigned as 2022 AMLER Program projects.</a:t>
            </a:r>
          </a:p>
          <a:p>
            <a:endParaRPr lang="en-US" sz="1800" dirty="0"/>
          </a:p>
        </p:txBody>
      </p:sp>
      <p:pic>
        <p:nvPicPr>
          <p:cNvPr id="7171" name="Picture 7" descr="DEP-rg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80020" y="6149976"/>
            <a:ext cx="23193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2" name="Group 9"/>
          <p:cNvGrpSpPr>
            <a:grpSpLocks/>
          </p:cNvGrpSpPr>
          <p:nvPr/>
        </p:nvGrpSpPr>
        <p:grpSpPr bwMode="auto">
          <a:xfrm>
            <a:off x="152400" y="152400"/>
            <a:ext cx="8763000" cy="863600"/>
            <a:chOff x="288977" y="355144"/>
            <a:chExt cx="8382000" cy="661312"/>
          </a:xfrm>
        </p:grpSpPr>
        <p:pic>
          <p:nvPicPr>
            <p:cNvPr id="7173" name="Picture 5" descr="Aging bann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Selection Procedure (cont’d)</a:t>
              </a:r>
            </a:p>
          </p:txBody>
        </p:sp>
      </p:grpSp>
    </p:spTree>
    <p:extLst>
      <p:ext uri="{BB962C8B-B14F-4D97-AF65-F5344CB8AC3E}">
        <p14:creationId xmlns:p14="http://schemas.microsoft.com/office/powerpoint/2010/main" val="807948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228600" y="1682750"/>
            <a:ext cx="8618964" cy="1898650"/>
          </a:xfrm>
        </p:spPr>
        <p:txBody>
          <a:bodyPr/>
          <a:lstStyle/>
          <a:p>
            <a:pPr marL="0" indent="0" eaLnBrk="1" hangingPunct="1">
              <a:spcBef>
                <a:spcPct val="0"/>
              </a:spcBef>
              <a:buNone/>
            </a:pPr>
            <a:r>
              <a:rPr lang="en-US" altLang="en-US" sz="2000" dirty="0"/>
              <a:t>Vetting documents were submitted to OSMRE for all projects.</a:t>
            </a:r>
          </a:p>
          <a:p>
            <a:pPr eaLnBrk="1" hangingPunct="1">
              <a:spcBef>
                <a:spcPct val="0"/>
              </a:spcBef>
            </a:pPr>
            <a:endParaRPr lang="en-US" altLang="en-US" sz="2000" dirty="0"/>
          </a:p>
          <a:p>
            <a:pPr marL="0" indent="0" eaLnBrk="1" hangingPunct="1">
              <a:spcBef>
                <a:spcPct val="0"/>
              </a:spcBef>
              <a:buNone/>
            </a:pPr>
            <a:r>
              <a:rPr lang="en-US" altLang="en-US" sz="2000" dirty="0"/>
              <a:t>OSMRE reviewed the proposed projects and approved all projects by June 2023.</a:t>
            </a:r>
          </a:p>
          <a:p>
            <a:pPr marL="0" indent="0" eaLnBrk="1" hangingPunct="1">
              <a:spcBef>
                <a:spcPct val="0"/>
              </a:spcBef>
              <a:buNone/>
            </a:pPr>
            <a:endParaRPr lang="en-US" altLang="en-US" sz="2800" dirty="0"/>
          </a:p>
        </p:txBody>
      </p:sp>
      <p:pic>
        <p:nvPicPr>
          <p:cNvPr id="8195" name="Picture 7" descr="DEP-rg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24600" y="6183462"/>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6" name="Group 9"/>
          <p:cNvGrpSpPr>
            <a:grpSpLocks/>
          </p:cNvGrpSpPr>
          <p:nvPr/>
        </p:nvGrpSpPr>
        <p:grpSpPr bwMode="auto">
          <a:xfrm>
            <a:off x="136524" y="146627"/>
            <a:ext cx="8812213" cy="939800"/>
            <a:chOff x="288977" y="355144"/>
            <a:chExt cx="8382000" cy="661312"/>
          </a:xfrm>
        </p:grpSpPr>
        <p:pic>
          <p:nvPicPr>
            <p:cNvPr id="8197" name="Picture 5" descr="Aging ban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txBox="1">
              <a:spLocks noChangeArrowheads="1"/>
            </p:cNvSpPr>
            <p:nvPr/>
          </p:nvSpPr>
          <p:spPr bwMode="auto">
            <a:xfrm>
              <a:off x="533452" y="384641"/>
              <a:ext cx="80771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Proposed Projects</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242694" y="2088700"/>
            <a:ext cx="8567411" cy="2559500"/>
          </a:xfrm>
        </p:spPr>
        <p:txBody>
          <a:bodyPr/>
          <a:lstStyle/>
          <a:p>
            <a:pPr marL="0" indent="0" eaLnBrk="1" hangingPunct="1">
              <a:spcBef>
                <a:spcPct val="0"/>
              </a:spcBef>
              <a:buNone/>
            </a:pPr>
            <a:r>
              <a:rPr lang="en-US" altLang="en-US" sz="2000" dirty="0"/>
              <a:t>PA submitted its 2022 AMLER Program grant application to OSMRE on August 18, 2022.</a:t>
            </a:r>
          </a:p>
          <a:p>
            <a:pPr eaLnBrk="1" hangingPunct="1">
              <a:spcBef>
                <a:spcPct val="0"/>
              </a:spcBef>
            </a:pPr>
            <a:endParaRPr lang="en-US" altLang="en-US" sz="2000" dirty="0"/>
          </a:p>
          <a:p>
            <a:pPr marL="0" indent="0" eaLnBrk="1" hangingPunct="1">
              <a:spcBef>
                <a:spcPct val="0"/>
              </a:spcBef>
              <a:buNone/>
            </a:pPr>
            <a:r>
              <a:rPr lang="en-US" altLang="en-US" sz="2000" dirty="0"/>
              <a:t>PA’s AMLER Program grant application was awarded by OSMRE on December 28, 2022, with a November 1, 2022, through October 31, 2025, period of performance.</a:t>
            </a:r>
          </a:p>
          <a:p>
            <a:pPr eaLnBrk="1" hangingPunct="1">
              <a:spcBef>
                <a:spcPct val="0"/>
              </a:spcBef>
            </a:pPr>
            <a:endParaRPr lang="en-US" altLang="en-US" dirty="0"/>
          </a:p>
        </p:txBody>
      </p:sp>
      <p:pic>
        <p:nvPicPr>
          <p:cNvPr id="9219" name="Picture 7" descr="DEP-rg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05600" y="6275277"/>
            <a:ext cx="2267505" cy="47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0" name="Group 9"/>
          <p:cNvGrpSpPr>
            <a:grpSpLocks/>
          </p:cNvGrpSpPr>
          <p:nvPr/>
        </p:nvGrpSpPr>
        <p:grpSpPr bwMode="auto">
          <a:xfrm>
            <a:off x="117566" y="185600"/>
            <a:ext cx="8839200" cy="1177232"/>
            <a:chOff x="255945" y="282585"/>
            <a:chExt cx="8382000" cy="661312"/>
          </a:xfrm>
        </p:grpSpPr>
        <p:pic>
          <p:nvPicPr>
            <p:cNvPr id="9221"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945" y="282585"/>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2"/>
            <p:cNvSpPr txBox="1">
              <a:spLocks noChangeArrowheads="1"/>
            </p:cNvSpPr>
            <p:nvPr/>
          </p:nvSpPr>
          <p:spPr bwMode="auto">
            <a:xfrm>
              <a:off x="650270" y="304318"/>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Grant Application Timeline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94022c7-28a7-4e5c-8854-df6a7ef56d4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554226E35BDD479BEA7357A8E8F943" ma:contentTypeVersion="14" ma:contentTypeDescription="Create a new document." ma:contentTypeScope="" ma:versionID="cc05e4d20e8699d241f9cbfbd1c42cc8">
  <xsd:schema xmlns:xsd="http://www.w3.org/2001/XMLSchema" xmlns:xs="http://www.w3.org/2001/XMLSchema" xmlns:p="http://schemas.microsoft.com/office/2006/metadata/properties" xmlns:ns3="594022c7-28a7-4e5c-8854-df6a7ef56d4f" xmlns:ns4="a607a33b-3db6-4c29-911e-dd431811d9ac" targetNamespace="http://schemas.microsoft.com/office/2006/metadata/properties" ma:root="true" ma:fieldsID="cb2c5915eae0465b8fbd3a5a95d80019" ns3:_="" ns4:_="">
    <xsd:import namespace="594022c7-28a7-4e5c-8854-df6a7ef56d4f"/>
    <xsd:import namespace="a607a33b-3db6-4c29-911e-dd431811d9a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4022c7-28a7-4e5c-8854-df6a7ef56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07a33b-3db6-4c29-911e-dd431811d9a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14C02F-9C92-4170-8F73-6BC576A418C6}">
  <ds:schemaRefs>
    <ds:schemaRef ds:uri="http://schemas.microsoft.com/sharepoint/v3/contenttype/forms"/>
  </ds:schemaRefs>
</ds:datastoreItem>
</file>

<file path=customXml/itemProps2.xml><?xml version="1.0" encoding="utf-8"?>
<ds:datastoreItem xmlns:ds="http://schemas.openxmlformats.org/officeDocument/2006/customXml" ds:itemID="{69CE72AA-CCAB-48FE-91F5-7DD630B68109}">
  <ds:schemaRefs>
    <ds:schemaRef ds:uri="http://schemas.microsoft.com/office/2006/metadata/properties"/>
    <ds:schemaRef ds:uri="http://schemas.microsoft.com/office/infopath/2007/PartnerControls"/>
    <ds:schemaRef ds:uri="594022c7-28a7-4e5c-8854-df6a7ef56d4f"/>
  </ds:schemaRefs>
</ds:datastoreItem>
</file>

<file path=customXml/itemProps3.xml><?xml version="1.0" encoding="utf-8"?>
<ds:datastoreItem xmlns:ds="http://schemas.openxmlformats.org/officeDocument/2006/customXml" ds:itemID="{83729704-694E-4CF5-8097-8BE224715E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4022c7-28a7-4e5c-8854-df6a7ef56d4f"/>
    <ds:schemaRef ds:uri="a607a33b-3db6-4c29-911e-dd431811d9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3589</TotalTime>
  <Words>1971</Words>
  <Application>Microsoft Office PowerPoint</Application>
  <PresentationFormat>On-screen Show (4:3)</PresentationFormat>
  <Paragraphs>257</Paragraphs>
  <Slides>47</Slides>
  <Notes>6</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1" baseType="lpstr">
      <vt:lpstr>Arial</vt:lpstr>
      <vt:lpstr>Calibri</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 about the AMLER Program in Pennsylvania click here  or visit www.dep.pa.gov and search ‘AMLER’.</vt:lpstr>
    </vt:vector>
  </TitlesOfParts>
  <Company>Commonwealth of Pennsylvania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Bold Black 44 pt Calibri Font</dc:title>
  <dc:creator>Rickens, Susan</dc:creator>
  <cp:lastModifiedBy>Sassaman, Joe</cp:lastModifiedBy>
  <cp:revision>282</cp:revision>
  <cp:lastPrinted>2018-03-30T17:43:08Z</cp:lastPrinted>
  <dcterms:created xsi:type="dcterms:W3CDTF">2012-04-25T13:00:02Z</dcterms:created>
  <dcterms:modified xsi:type="dcterms:W3CDTF">2023-08-22T11:24:05Z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0x01010059554226E35BDD479BEA7357A8E8F943</vt:lpwstr>
  </property>
</Properties>
</file>