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6"/>
  </p:sldMasterIdLst>
  <p:notesMasterIdLst>
    <p:notesMasterId r:id="rId58"/>
  </p:notesMasterIdLst>
  <p:handoutMasterIdLst>
    <p:handoutMasterId r:id="rId59"/>
  </p:handoutMasterIdLst>
  <p:sldIdLst>
    <p:sldId id="264" r:id="rId57"/>
  </p:sldIdLst>
  <p:sldSz cx="18288000" cy="13716000"/>
  <p:notesSz cx="6881813" cy="9296400"/>
  <p:defaultTextStyle>
    <a:defPPr>
      <a:defRPr lang="en-US"/>
    </a:defPPr>
    <a:lvl1pPr algn="l" defTabSz="1827213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912813" indent="-455613" algn="l" defTabSz="1827213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1827213" indent="-912813" algn="l" defTabSz="1827213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2741613" indent="-1370013" algn="l" defTabSz="1827213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3656013" indent="-1827213" algn="l" defTabSz="1827213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995" autoAdjust="0"/>
    <p:restoredTop sz="97991" autoAdjust="0"/>
  </p:normalViewPr>
  <p:slideViewPr>
    <p:cSldViewPr>
      <p:cViewPr varScale="1">
        <p:scale>
          <a:sx n="56" d="100"/>
          <a:sy n="56" d="100"/>
        </p:scale>
        <p:origin x="2268" y="90"/>
      </p:cViewPr>
      <p:guideLst>
        <p:guide orient="horz" pos="432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tableStyles" Target="tableStyle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slide" Target="slides/slide1.xml"/><Relationship Id="rId61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slideMaster" Target="slideMasters/slideMaster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4A0965A-CEE4-4305-8FCC-DD3F3193B0FD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991A57B-E00A-4058-B826-CB7A5D5C9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77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B61235B-649D-48D2-9E82-3430B765A6FE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05" y="4416426"/>
            <a:ext cx="5504204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E12F26A-76EB-421C-AFA5-0E7262499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84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fld id="{589CB740-E2BD-48DD-8CB6-96B6245C7385}" type="slidenum">
              <a:rPr lang="en-US" sz="1200" smtClean="0"/>
              <a:pPr eaLnBrk="1" hangingPunct="1">
                <a:defRPr/>
              </a:pPr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4"/>
            <a:ext cx="155448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2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1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5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399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4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8849-E688-40B4-B665-6C55247F3002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73220-34BB-46C3-819C-7F25E7AF0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4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37758-01A6-4BDE-B2E4-3B73825E5A09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694D9-A26C-4841-8BAD-889CF31ED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3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81"/>
            <a:ext cx="4114800" cy="1170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81"/>
            <a:ext cx="12039600" cy="1170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F50A4-AA8C-43FB-BF35-F5CD8FEBA3B7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033C8-0D27-4991-A827-058241F4A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4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8523F-5294-4095-9291-126416CC009A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04E4A-65A6-4D33-8141-33450791D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2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9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253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50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3pPr>
            <a:lvl4pPr marL="274276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013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126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552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399775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402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163B7-AAEA-4581-96C8-C297833D2C26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15107-883C-42DF-A7E6-0C28F91A3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4"/>
            <a:ext cx="8077200" cy="9051927"/>
          </a:xfrm>
        </p:spPr>
        <p:txBody>
          <a:bodyPr/>
          <a:lstStyle>
            <a:lvl1pPr>
              <a:defRPr sz="5500"/>
            </a:lvl1pPr>
            <a:lvl2pPr>
              <a:defRPr sz="49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4"/>
            <a:ext cx="8077200" cy="9051927"/>
          </a:xfrm>
        </p:spPr>
        <p:txBody>
          <a:bodyPr/>
          <a:lstStyle>
            <a:lvl1pPr>
              <a:defRPr sz="5500"/>
            </a:lvl1pPr>
            <a:lvl2pPr>
              <a:defRPr sz="49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9097F-EC53-4AB8-A728-96747FD04C54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65036-A868-42B4-9B53-54A719087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4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30"/>
            <a:ext cx="8080377" cy="1279524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14253" indent="0">
              <a:buNone/>
              <a:defRPr sz="4000" b="1"/>
            </a:lvl2pPr>
            <a:lvl3pPr marL="1828506" indent="0">
              <a:buNone/>
              <a:defRPr sz="3600" b="1"/>
            </a:lvl3pPr>
            <a:lvl4pPr marL="2742760" indent="0">
              <a:buNone/>
              <a:defRPr sz="3300" b="1"/>
            </a:lvl4pPr>
            <a:lvl5pPr marL="3657013" indent="0">
              <a:buNone/>
              <a:defRPr sz="3300" b="1"/>
            </a:lvl5pPr>
            <a:lvl6pPr marL="4571269" indent="0">
              <a:buNone/>
              <a:defRPr sz="3300" b="1"/>
            </a:lvl6pPr>
            <a:lvl7pPr marL="5485522" indent="0">
              <a:buNone/>
              <a:defRPr sz="3300" b="1"/>
            </a:lvl7pPr>
            <a:lvl8pPr marL="6399775" indent="0">
              <a:buNone/>
              <a:defRPr sz="3300" b="1"/>
            </a:lvl8pPr>
            <a:lvl9pPr marL="7314028" indent="0">
              <a:buNone/>
              <a:defRPr sz="3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2"/>
            <a:ext cx="8080377" cy="7902576"/>
          </a:xfrm>
        </p:spPr>
        <p:txBody>
          <a:bodyPr/>
          <a:lstStyle>
            <a:lvl1pPr>
              <a:defRPr sz="4900"/>
            </a:lvl1pPr>
            <a:lvl2pPr>
              <a:defRPr sz="40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30"/>
            <a:ext cx="8083551" cy="1279524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14253" indent="0">
              <a:buNone/>
              <a:defRPr sz="4000" b="1"/>
            </a:lvl2pPr>
            <a:lvl3pPr marL="1828506" indent="0">
              <a:buNone/>
              <a:defRPr sz="3600" b="1"/>
            </a:lvl3pPr>
            <a:lvl4pPr marL="2742760" indent="0">
              <a:buNone/>
              <a:defRPr sz="3300" b="1"/>
            </a:lvl4pPr>
            <a:lvl5pPr marL="3657013" indent="0">
              <a:buNone/>
              <a:defRPr sz="3300" b="1"/>
            </a:lvl5pPr>
            <a:lvl6pPr marL="4571269" indent="0">
              <a:buNone/>
              <a:defRPr sz="3300" b="1"/>
            </a:lvl6pPr>
            <a:lvl7pPr marL="5485522" indent="0">
              <a:buNone/>
              <a:defRPr sz="3300" b="1"/>
            </a:lvl7pPr>
            <a:lvl8pPr marL="6399775" indent="0">
              <a:buNone/>
              <a:defRPr sz="3300" b="1"/>
            </a:lvl8pPr>
            <a:lvl9pPr marL="7314028" indent="0">
              <a:buNone/>
              <a:defRPr sz="3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2"/>
            <a:ext cx="8083551" cy="7902576"/>
          </a:xfrm>
        </p:spPr>
        <p:txBody>
          <a:bodyPr/>
          <a:lstStyle>
            <a:lvl1pPr>
              <a:defRPr sz="4900"/>
            </a:lvl1pPr>
            <a:lvl2pPr>
              <a:defRPr sz="40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8A600-4E86-43F2-990F-99FB611A40C0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3CD7F-9360-4A9F-9FE8-667A86BAE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5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437F2-02A4-4B43-8B04-973FE200735F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DD317-2D7D-4A51-8834-81902E073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5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62DC4-7026-440B-92FE-68AF884AE516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93317-FF7C-44AD-AE6A-5E06425D8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8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4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4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253" indent="0">
              <a:buNone/>
              <a:defRPr sz="2400"/>
            </a:lvl2pPr>
            <a:lvl3pPr marL="1828506" indent="0">
              <a:buNone/>
              <a:defRPr sz="2000"/>
            </a:lvl3pPr>
            <a:lvl4pPr marL="2742760" indent="0">
              <a:buNone/>
              <a:defRPr sz="1800"/>
            </a:lvl4pPr>
            <a:lvl5pPr marL="3657013" indent="0">
              <a:buNone/>
              <a:defRPr sz="1800"/>
            </a:lvl5pPr>
            <a:lvl6pPr marL="4571269" indent="0">
              <a:buNone/>
              <a:defRPr sz="1800"/>
            </a:lvl6pPr>
            <a:lvl7pPr marL="5485522" indent="0">
              <a:buNone/>
              <a:defRPr sz="1800"/>
            </a:lvl7pPr>
            <a:lvl8pPr marL="6399775" indent="0">
              <a:buNone/>
              <a:defRPr sz="1800"/>
            </a:lvl8pPr>
            <a:lvl9pPr marL="731402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8B2E0-E04F-44E1-8EC0-7C8F3B7DF290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0FC3A-51DF-4CA1-88A3-03ABD6523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7" y="9601202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7" y="1225550"/>
            <a:ext cx="10972800" cy="822960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253" indent="0">
              <a:buNone/>
              <a:defRPr sz="5500"/>
            </a:lvl2pPr>
            <a:lvl3pPr marL="1828506" indent="0">
              <a:buNone/>
              <a:defRPr sz="4900"/>
            </a:lvl3pPr>
            <a:lvl4pPr marL="2742760" indent="0">
              <a:buNone/>
              <a:defRPr sz="4000"/>
            </a:lvl4pPr>
            <a:lvl5pPr marL="3657013" indent="0">
              <a:buNone/>
              <a:defRPr sz="4000"/>
            </a:lvl5pPr>
            <a:lvl6pPr marL="4571269" indent="0">
              <a:buNone/>
              <a:defRPr sz="4000"/>
            </a:lvl6pPr>
            <a:lvl7pPr marL="5485522" indent="0">
              <a:buNone/>
              <a:defRPr sz="4000"/>
            </a:lvl7pPr>
            <a:lvl8pPr marL="6399775" indent="0">
              <a:buNone/>
              <a:defRPr sz="4000"/>
            </a:lvl8pPr>
            <a:lvl9pPr marL="7314028" indent="0">
              <a:buNone/>
              <a:defRPr sz="4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7" y="10734678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253" indent="0">
              <a:buNone/>
              <a:defRPr sz="2400"/>
            </a:lvl2pPr>
            <a:lvl3pPr marL="1828506" indent="0">
              <a:buNone/>
              <a:defRPr sz="2000"/>
            </a:lvl3pPr>
            <a:lvl4pPr marL="2742760" indent="0">
              <a:buNone/>
              <a:defRPr sz="1800"/>
            </a:lvl4pPr>
            <a:lvl5pPr marL="3657013" indent="0">
              <a:buNone/>
              <a:defRPr sz="1800"/>
            </a:lvl5pPr>
            <a:lvl6pPr marL="4571269" indent="0">
              <a:buNone/>
              <a:defRPr sz="1800"/>
            </a:lvl6pPr>
            <a:lvl7pPr marL="5485522" indent="0">
              <a:buNone/>
              <a:defRPr sz="1800"/>
            </a:lvl7pPr>
            <a:lvl8pPr marL="6399775" indent="0">
              <a:buNone/>
              <a:defRPr sz="1800"/>
            </a:lvl8pPr>
            <a:lvl9pPr marL="731402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A3B74-0DC7-4D31-A8B9-C6584405D2B3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666E5-677A-434A-9BFA-51946DE3D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0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49275"/>
            <a:ext cx="1645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50" tIns="91426" rIns="182850" bIns="914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3200400"/>
            <a:ext cx="16459200" cy="905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50" tIns="91426" rIns="182850" bIns="914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0"/>
            <a:ext cx="4267200" cy="730250"/>
          </a:xfrm>
          <a:prstGeom prst="rect">
            <a:avLst/>
          </a:prstGeom>
        </p:spPr>
        <p:txBody>
          <a:bodyPr vert="horz" lIns="182850" tIns="91426" rIns="182850" bIns="91426" rtlCol="0" anchor="ctr"/>
          <a:lstStyle>
            <a:lvl1pPr algn="l" defTabSz="1828506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E9C744-6704-4E0B-AA79-1435CE7D63BC}" type="datetimeFigureOut">
              <a:rPr lang="en-US"/>
              <a:pPr>
                <a:defRPr/>
              </a:pPr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0"/>
            <a:ext cx="5791200" cy="730250"/>
          </a:xfrm>
          <a:prstGeom prst="rect">
            <a:avLst/>
          </a:prstGeom>
        </p:spPr>
        <p:txBody>
          <a:bodyPr vert="horz" lIns="182850" tIns="91426" rIns="182850" bIns="91426" rtlCol="0" anchor="ctr"/>
          <a:lstStyle>
            <a:lvl1pPr algn="ctr" defTabSz="1828506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0"/>
            <a:ext cx="4267200" cy="730250"/>
          </a:xfrm>
          <a:prstGeom prst="rect">
            <a:avLst/>
          </a:prstGeom>
        </p:spPr>
        <p:txBody>
          <a:bodyPr vert="horz" lIns="182850" tIns="91426" rIns="182850" bIns="91426" rtlCol="0" anchor="ctr"/>
          <a:lstStyle>
            <a:lvl1pPr algn="r" defTabSz="1828506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AB33ED-96ED-4909-AF95-8B641F1BF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7213" rtl="0" eaLnBrk="0" fontAlgn="base" hangingPunct="0"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827213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2pPr>
      <a:lvl3pPr algn="ctr" defTabSz="1827213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3pPr>
      <a:lvl4pPr algn="ctr" defTabSz="1827213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4pPr>
      <a:lvl5pPr algn="ctr" defTabSz="1827213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5pPr>
      <a:lvl6pPr marL="457200" algn="ctr" defTabSz="1827213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6pPr>
      <a:lvl7pPr marL="914400" algn="ctr" defTabSz="1827213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7pPr>
      <a:lvl8pPr marL="1371600" algn="ctr" defTabSz="1827213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8pPr>
      <a:lvl9pPr marL="1828800" algn="ctr" defTabSz="1827213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" pitchFamily="34" charset="0"/>
        </a:defRPr>
      </a:lvl9pPr>
    </p:titleStyle>
    <p:bodyStyle>
      <a:lvl1pPr marL="684213" indent="-684213" algn="l" defTabSz="1827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4313" indent="-569913" algn="l" defTabSz="1827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284413" indent="-455613" algn="l" defTabSz="1827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198813" indent="-455613" algn="l" defTabSz="1827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3213" indent="-455613" algn="l" defTabSz="1827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395" indent="-457127" algn="l" defTabSz="1828506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650" indent="-457127" algn="l" defTabSz="1828506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903" indent="-457127" algn="l" defTabSz="1828506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156" indent="-457127" algn="l" defTabSz="1828506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53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506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760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013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269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522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775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028" algn="l" defTabSz="182850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52"/>
          <p:cNvGrpSpPr>
            <a:grpSpLocks/>
          </p:cNvGrpSpPr>
          <p:nvPr/>
        </p:nvGrpSpPr>
        <p:grpSpPr bwMode="auto">
          <a:xfrm>
            <a:off x="1311050" y="3395661"/>
            <a:ext cx="14946538" cy="6523039"/>
            <a:chOff x="3722302" y="4043140"/>
            <a:chExt cx="12122285" cy="5570663"/>
          </a:xfrm>
        </p:grpSpPr>
        <p:grpSp>
          <p:nvGrpSpPr>
            <p:cNvPr id="2079" name="Group 351"/>
            <p:cNvGrpSpPr>
              <a:grpSpLocks/>
            </p:cNvGrpSpPr>
            <p:nvPr/>
          </p:nvGrpSpPr>
          <p:grpSpPr bwMode="auto">
            <a:xfrm>
              <a:off x="3722302" y="4668128"/>
              <a:ext cx="12122285" cy="4705711"/>
              <a:chOff x="3722302" y="4668128"/>
              <a:chExt cx="12122285" cy="4705711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H="1">
                <a:off x="4748647" y="5257867"/>
                <a:ext cx="34454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8194079" y="5257867"/>
                <a:ext cx="458103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253" idx="0"/>
              </p:cNvCxnSpPr>
              <p:nvPr/>
            </p:nvCxnSpPr>
            <p:spPr>
              <a:xfrm flipV="1">
                <a:off x="4748647" y="5257867"/>
                <a:ext cx="0" cy="3050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258" idx="0"/>
              </p:cNvCxnSpPr>
              <p:nvPr/>
            </p:nvCxnSpPr>
            <p:spPr>
              <a:xfrm flipV="1">
                <a:off x="7717693" y="5255155"/>
                <a:ext cx="0" cy="3050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265" idx="0"/>
              </p:cNvCxnSpPr>
              <p:nvPr/>
            </p:nvCxnSpPr>
            <p:spPr>
              <a:xfrm flipV="1">
                <a:off x="11578998" y="5260578"/>
                <a:ext cx="1287" cy="30503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253" idx="2"/>
              </p:cNvCxnSpPr>
              <p:nvPr/>
            </p:nvCxnSpPr>
            <p:spPr>
              <a:xfrm>
                <a:off x="4748647" y="6185181"/>
                <a:ext cx="0" cy="11306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3734073" y="7318564"/>
                <a:ext cx="101457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3734073" y="7318564"/>
                <a:ext cx="0" cy="205527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>
                <a:stCxn id="255" idx="1"/>
              </p:cNvCxnSpPr>
              <p:nvPr/>
            </p:nvCxnSpPr>
            <p:spPr>
              <a:xfrm flipH="1">
                <a:off x="3722302" y="7767986"/>
                <a:ext cx="2291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>
                <a:stCxn id="256" idx="1"/>
              </p:cNvCxnSpPr>
              <p:nvPr/>
            </p:nvCxnSpPr>
            <p:spPr>
              <a:xfrm flipH="1">
                <a:off x="3734073" y="8538714"/>
                <a:ext cx="2085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>
                <a:cxnSpLocks/>
              </p:cNvCxnSpPr>
              <p:nvPr/>
            </p:nvCxnSpPr>
            <p:spPr>
              <a:xfrm>
                <a:off x="3734073" y="9373839"/>
                <a:ext cx="22918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>
                <a:stCxn id="258" idx="2"/>
              </p:cNvCxnSpPr>
              <p:nvPr/>
            </p:nvCxnSpPr>
            <p:spPr>
              <a:xfrm>
                <a:off x="7717693" y="6182469"/>
                <a:ext cx="0" cy="1084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6798396" y="6292283"/>
                <a:ext cx="78668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7585078" y="6292283"/>
                <a:ext cx="10776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>
                <a:stCxn id="259" idx="0"/>
              </p:cNvCxnSpPr>
              <p:nvPr/>
            </p:nvCxnSpPr>
            <p:spPr>
              <a:xfrm flipV="1">
                <a:off x="6798396" y="6292283"/>
                <a:ext cx="0" cy="18031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>
                <a:stCxn id="260" idx="0"/>
              </p:cNvCxnSpPr>
              <p:nvPr/>
            </p:nvCxnSpPr>
            <p:spPr>
              <a:xfrm flipV="1">
                <a:off x="8662741" y="6292283"/>
                <a:ext cx="0" cy="18031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stCxn id="259" idx="2"/>
              </p:cNvCxnSpPr>
              <p:nvPr/>
            </p:nvCxnSpPr>
            <p:spPr>
              <a:xfrm>
                <a:off x="6798396" y="7094871"/>
                <a:ext cx="0" cy="22098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>
                <a:off x="8670466" y="7093515"/>
                <a:ext cx="0" cy="22098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V="1">
                <a:off x="8670466" y="7313142"/>
                <a:ext cx="908997" cy="13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H="1">
                <a:off x="5791547" y="7314498"/>
                <a:ext cx="100684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H="1">
                <a:off x="5791547" y="7314497"/>
                <a:ext cx="13457" cy="205663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9579462" y="7313142"/>
                <a:ext cx="0" cy="195224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>
                <a:stCxn id="262" idx="1"/>
              </p:cNvCxnSpPr>
              <p:nvPr/>
            </p:nvCxnSpPr>
            <p:spPr>
              <a:xfrm rot="10800000">
                <a:off x="5791548" y="8538715"/>
                <a:ext cx="220167" cy="679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>
                <a:stCxn id="261" idx="1"/>
              </p:cNvCxnSpPr>
              <p:nvPr/>
            </p:nvCxnSpPr>
            <p:spPr>
              <a:xfrm flipH="1">
                <a:off x="5791547" y="7778155"/>
                <a:ext cx="22016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>
                <a:off x="10617212" y="7093515"/>
                <a:ext cx="0" cy="22098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27" name="Group 302"/>
              <p:cNvGrpSpPr>
                <a:grpSpLocks/>
              </p:cNvGrpSpPr>
              <p:nvPr/>
            </p:nvGrpSpPr>
            <p:grpSpPr bwMode="auto">
              <a:xfrm>
                <a:off x="10614637" y="7313141"/>
                <a:ext cx="942472" cy="2017315"/>
                <a:chOff x="10641067" y="7313141"/>
                <a:chExt cx="942472" cy="2017315"/>
              </a:xfrm>
            </p:grpSpPr>
            <p:cxnSp>
              <p:nvCxnSpPr>
                <p:cNvPr id="299" name="Straight Connector 298"/>
                <p:cNvCxnSpPr/>
                <p:nvPr/>
              </p:nvCxnSpPr>
              <p:spPr>
                <a:xfrm flipV="1">
                  <a:off x="10641067" y="7314498"/>
                  <a:ext cx="942472" cy="271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/>
                <p:cNvCxnSpPr/>
                <p:nvPr/>
              </p:nvCxnSpPr>
              <p:spPr>
                <a:xfrm>
                  <a:off x="11583539" y="7313141"/>
                  <a:ext cx="0" cy="2017315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/>
                <p:cNvCxnSpPr/>
                <p:nvPr/>
              </p:nvCxnSpPr>
              <p:spPr>
                <a:xfrm>
                  <a:off x="11420023" y="8529225"/>
                  <a:ext cx="15192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/>
                <p:cNvCxnSpPr/>
                <p:nvPr/>
              </p:nvCxnSpPr>
              <p:spPr>
                <a:xfrm>
                  <a:off x="11420023" y="7779510"/>
                  <a:ext cx="15192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0" name="Straight Connector 309"/>
              <p:cNvCxnSpPr>
                <a:stCxn id="265" idx="2"/>
              </p:cNvCxnSpPr>
              <p:nvPr/>
            </p:nvCxnSpPr>
            <p:spPr>
              <a:xfrm>
                <a:off x="11580285" y="6186537"/>
                <a:ext cx="0" cy="1423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29" name="Group 332"/>
              <p:cNvGrpSpPr>
                <a:grpSpLocks/>
              </p:cNvGrpSpPr>
              <p:nvPr/>
            </p:nvGrpSpPr>
            <p:grpSpPr bwMode="auto">
              <a:xfrm>
                <a:off x="12637347" y="7330438"/>
                <a:ext cx="919296" cy="1206540"/>
                <a:chOff x="12658013" y="7330438"/>
                <a:chExt cx="919296" cy="1206540"/>
              </a:xfrm>
            </p:grpSpPr>
            <p:cxnSp>
              <p:nvCxnSpPr>
                <p:cNvPr id="316" name="Straight Connector 315"/>
                <p:cNvCxnSpPr/>
                <p:nvPr/>
              </p:nvCxnSpPr>
              <p:spPr>
                <a:xfrm>
                  <a:off x="13564436" y="7330766"/>
                  <a:ext cx="0" cy="120659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/>
                <p:cNvCxnSpPr/>
                <p:nvPr/>
              </p:nvCxnSpPr>
              <p:spPr>
                <a:xfrm>
                  <a:off x="12658015" y="7330766"/>
                  <a:ext cx="919297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/>
                <p:cNvCxnSpPr/>
                <p:nvPr/>
              </p:nvCxnSpPr>
              <p:spPr>
                <a:xfrm>
                  <a:off x="13427958" y="8522446"/>
                  <a:ext cx="149354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1" name="Straight Connector 330"/>
              <p:cNvCxnSpPr/>
              <p:nvPr/>
            </p:nvCxnSpPr>
            <p:spPr>
              <a:xfrm>
                <a:off x="12760951" y="5256511"/>
                <a:ext cx="2123138" cy="813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31" name="Group 339"/>
              <p:cNvGrpSpPr>
                <a:grpSpLocks/>
              </p:cNvGrpSpPr>
              <p:nvPr/>
            </p:nvGrpSpPr>
            <p:grpSpPr bwMode="auto">
              <a:xfrm>
                <a:off x="14877652" y="6194671"/>
                <a:ext cx="966935" cy="1312339"/>
                <a:chOff x="12771348" y="6354214"/>
                <a:chExt cx="966935" cy="1312339"/>
              </a:xfrm>
            </p:grpSpPr>
            <p:cxnSp>
              <p:nvCxnSpPr>
                <p:cNvPr id="334" name="Straight Connector 333"/>
                <p:cNvCxnSpPr/>
                <p:nvPr/>
              </p:nvCxnSpPr>
              <p:spPr>
                <a:xfrm>
                  <a:off x="12771348" y="6354214"/>
                  <a:ext cx="0" cy="12743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34" name="Group 335"/>
                <p:cNvGrpSpPr>
                  <a:grpSpLocks/>
                </p:cNvGrpSpPr>
                <p:nvPr/>
              </p:nvGrpSpPr>
              <p:grpSpPr bwMode="auto">
                <a:xfrm>
                  <a:off x="13550303" y="6462672"/>
                  <a:ext cx="187980" cy="1203881"/>
                  <a:chOff x="13418569" y="6310272"/>
                  <a:chExt cx="187980" cy="1203881"/>
                </a:xfrm>
              </p:grpSpPr>
              <p:cxnSp>
                <p:nvCxnSpPr>
                  <p:cNvPr id="337" name="Straight Connector 336"/>
                  <p:cNvCxnSpPr/>
                  <p:nvPr/>
                </p:nvCxnSpPr>
                <p:spPr>
                  <a:xfrm>
                    <a:off x="13606549" y="6310272"/>
                    <a:ext cx="0" cy="120388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9" name="Straight Connector 338"/>
                  <p:cNvCxnSpPr>
                    <a:stCxn id="272" idx="3"/>
                  </p:cNvCxnSpPr>
                  <p:nvPr/>
                </p:nvCxnSpPr>
                <p:spPr>
                  <a:xfrm flipV="1">
                    <a:off x="13418569" y="6814600"/>
                    <a:ext cx="186692" cy="1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48" name="Straight Connector 347"/>
              <p:cNvCxnSpPr/>
              <p:nvPr/>
            </p:nvCxnSpPr>
            <p:spPr>
              <a:xfrm>
                <a:off x="9735254" y="4668128"/>
                <a:ext cx="0" cy="5924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80" name="Group 350"/>
            <p:cNvGrpSpPr>
              <a:grpSpLocks/>
            </p:cNvGrpSpPr>
            <p:nvPr/>
          </p:nvGrpSpPr>
          <p:grpSpPr bwMode="auto">
            <a:xfrm>
              <a:off x="3942653" y="4043140"/>
              <a:ext cx="11728117" cy="5570663"/>
              <a:chOff x="3942653" y="4043140"/>
              <a:chExt cx="11728117" cy="5570663"/>
            </a:xfrm>
          </p:grpSpPr>
          <p:sp>
            <p:nvSpPr>
              <p:cNvPr id="248" name="Rectangle 247">
                <a:hlinkClick r:id="" action="ppaction://noaction"/>
              </p:cNvPr>
              <p:cNvSpPr/>
              <p:nvPr/>
            </p:nvSpPr>
            <p:spPr>
              <a:xfrm>
                <a:off x="8942135" y="4043140"/>
                <a:ext cx="1573362" cy="62227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Kurt Klapkowski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Dir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Bur Oil Gas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Plng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Mgmt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00099916</a:t>
                </a:r>
              </a:p>
            </p:txBody>
          </p:sp>
          <p:sp>
            <p:nvSpPr>
              <p:cNvPr id="253" name="Rectangle 252">
                <a:hlinkClick r:id="" action="ppaction://noaction"/>
              </p:cNvPr>
              <p:cNvSpPr/>
              <p:nvPr/>
            </p:nvSpPr>
            <p:spPr>
              <a:xfrm>
                <a:off x="3963253" y="5562905"/>
                <a:ext cx="1572075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Myron Suchodolski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Envtl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00020077</a:t>
                </a:r>
              </a:p>
            </p:txBody>
          </p:sp>
          <p:sp>
            <p:nvSpPr>
              <p:cNvPr id="254" name="Rectangle 253">
                <a:hlinkClick r:id="" action="ppaction://noaction"/>
              </p:cNvPr>
              <p:cNvSpPr/>
              <p:nvPr/>
            </p:nvSpPr>
            <p:spPr>
              <a:xfrm>
                <a:off x="3963253" y="6476662"/>
                <a:ext cx="1572075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Jennifer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DiGilarmo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Envtl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Grp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50373507</a:t>
                </a:r>
              </a:p>
            </p:txBody>
          </p:sp>
          <p:sp>
            <p:nvSpPr>
              <p:cNvPr id="255" name="Rectangle 254">
                <a:hlinkClick r:id="" action="ppaction://noaction"/>
              </p:cNvPr>
              <p:cNvSpPr/>
              <p:nvPr/>
            </p:nvSpPr>
            <p:spPr>
              <a:xfrm>
                <a:off x="3951481" y="7458882"/>
                <a:ext cx="1572075" cy="61956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Roger Dietz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Anl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1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00086978</a:t>
                </a:r>
              </a:p>
            </p:txBody>
          </p:sp>
          <p:sp>
            <p:nvSpPr>
              <p:cNvPr id="256" name="Rectangle 255">
                <a:hlinkClick r:id="" action="ppaction://noaction"/>
              </p:cNvPr>
              <p:cNvSpPr/>
              <p:nvPr/>
            </p:nvSpPr>
            <p:spPr>
              <a:xfrm>
                <a:off x="3942653" y="8228255"/>
                <a:ext cx="1573362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Paul Howard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Min Res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Spcst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50373589</a:t>
                </a:r>
              </a:p>
            </p:txBody>
          </p:sp>
          <p:sp>
            <p:nvSpPr>
              <p:cNvPr id="257" name="Rectangle 256">
                <a:hlinkClick r:id="" action="ppaction://noaction"/>
              </p:cNvPr>
              <p:cNvSpPr/>
              <p:nvPr/>
            </p:nvSpPr>
            <p:spPr>
              <a:xfrm>
                <a:off x="3942653" y="8991526"/>
                <a:ext cx="1573362" cy="62227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Stewart Beattie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Water Prog Specialist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50460890</a:t>
                </a:r>
              </a:p>
            </p:txBody>
          </p:sp>
          <p:sp>
            <p:nvSpPr>
              <p:cNvPr id="258" name="Rectangle 257">
                <a:hlinkClick r:id="" action="ppaction://noaction"/>
              </p:cNvPr>
              <p:cNvSpPr/>
              <p:nvPr/>
            </p:nvSpPr>
            <p:spPr>
              <a:xfrm>
                <a:off x="6931012" y="5560194"/>
                <a:ext cx="1573362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M. Seth Pelepko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Envtl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50386439</a:t>
                </a:r>
              </a:p>
            </p:txBody>
          </p:sp>
          <p:sp>
            <p:nvSpPr>
              <p:cNvPr id="259" name="Rectangle 258">
                <a:hlinkClick r:id="" action="ppaction://noaction"/>
              </p:cNvPr>
              <p:cNvSpPr/>
              <p:nvPr/>
            </p:nvSpPr>
            <p:spPr>
              <a:xfrm>
                <a:off x="6011715" y="6472594"/>
                <a:ext cx="1573362" cy="622277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Harry Wise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Prfsnl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Geolgst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Mgr Dep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00001776 </a:t>
                </a:r>
              </a:p>
            </p:txBody>
          </p:sp>
          <p:sp>
            <p:nvSpPr>
              <p:cNvPr id="260" name="Rectangle 259">
                <a:hlinkClick r:id="" action="ppaction://noaction"/>
              </p:cNvPr>
              <p:cNvSpPr/>
              <p:nvPr/>
            </p:nvSpPr>
            <p:spPr>
              <a:xfrm>
                <a:off x="7876060" y="6472594"/>
                <a:ext cx="1573362" cy="622277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Bruce Jankura   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Moshannon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Group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50263606</a:t>
                </a:r>
              </a:p>
            </p:txBody>
          </p:sp>
          <p:sp>
            <p:nvSpPr>
              <p:cNvPr id="261" name="Rectangle 260">
                <a:hlinkClick r:id="" action="ppaction://noaction"/>
              </p:cNvPr>
              <p:cNvSpPr/>
              <p:nvPr/>
            </p:nvSpPr>
            <p:spPr>
              <a:xfrm>
                <a:off x="6011715" y="7469050"/>
                <a:ext cx="1573362" cy="61956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Serena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Oldhouser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Lcnsd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Prfsnl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Geolgst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50373590</a:t>
                </a:r>
              </a:p>
            </p:txBody>
          </p:sp>
          <p:sp>
            <p:nvSpPr>
              <p:cNvPr id="262" name="Rectangle 261">
                <a:hlinkClick r:id="" action="ppaction://noaction"/>
              </p:cNvPr>
              <p:cNvSpPr/>
              <p:nvPr/>
            </p:nvSpPr>
            <p:spPr>
              <a:xfrm>
                <a:off x="6011715" y="8228255"/>
                <a:ext cx="1573362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Kevin Bogdan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Lcnsd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Prfsnl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Geolgst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00104910</a:t>
                </a:r>
              </a:p>
            </p:txBody>
          </p:sp>
          <p:sp>
            <p:nvSpPr>
              <p:cNvPr id="263" name="Rectangle 262">
                <a:hlinkClick r:id="" action="ppaction://noaction"/>
              </p:cNvPr>
              <p:cNvSpPr/>
              <p:nvPr/>
            </p:nvSpPr>
            <p:spPr>
              <a:xfrm>
                <a:off x="7876060" y="7469050"/>
                <a:ext cx="1573362" cy="61956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VACANT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Min Res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Spcst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50459590</a:t>
                </a:r>
              </a:p>
            </p:txBody>
          </p:sp>
          <p:sp>
            <p:nvSpPr>
              <p:cNvPr id="265" name="Rectangle 264">
                <a:hlinkClick r:id="" action="ppaction://noaction"/>
              </p:cNvPr>
              <p:cNvSpPr/>
              <p:nvPr/>
            </p:nvSpPr>
            <p:spPr>
              <a:xfrm>
                <a:off x="10793604" y="5565616"/>
                <a:ext cx="1573362" cy="6209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Joseph Kelly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00012303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Envtl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endParaRPr lang="en-US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6" name="Rectangle 265">
                <a:hlinkClick r:id="" action="ppaction://noaction"/>
              </p:cNvPr>
              <p:cNvSpPr/>
              <p:nvPr/>
            </p:nvSpPr>
            <p:spPr>
              <a:xfrm>
                <a:off x="9831818" y="6471239"/>
                <a:ext cx="1573362" cy="62227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Ann Mathew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Group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Mgr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50375703 </a:t>
                </a:r>
              </a:p>
            </p:txBody>
          </p:sp>
          <p:sp>
            <p:nvSpPr>
              <p:cNvPr id="267" name="Rectangle 266">
                <a:hlinkClick r:id="" action="ppaction://noaction"/>
              </p:cNvPr>
              <p:cNvSpPr/>
              <p:nvPr/>
            </p:nvSpPr>
            <p:spPr>
              <a:xfrm>
                <a:off x="9831818" y="7469050"/>
                <a:ext cx="1573362" cy="61956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Shahed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Noyon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Env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Engrg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Spcst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00190051</a:t>
                </a:r>
              </a:p>
            </p:txBody>
          </p:sp>
          <p:sp>
            <p:nvSpPr>
              <p:cNvPr id="268" name="Rectangle 267">
                <a:hlinkClick r:id="" action="ppaction://noaction"/>
              </p:cNvPr>
              <p:cNvSpPr/>
              <p:nvPr/>
            </p:nvSpPr>
            <p:spPr>
              <a:xfrm>
                <a:off x="9831818" y="8228255"/>
                <a:ext cx="1573362" cy="62227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Jonathan Martini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Sr. Civil Engineer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50415212</a:t>
                </a:r>
              </a:p>
            </p:txBody>
          </p:sp>
          <p:sp>
            <p:nvSpPr>
              <p:cNvPr id="270" name="Rectangle 269">
                <a:hlinkClick r:id="" action="ppaction://noaction"/>
              </p:cNvPr>
              <p:cNvSpPr/>
              <p:nvPr/>
            </p:nvSpPr>
            <p:spPr>
              <a:xfrm>
                <a:off x="14097408" y="5539857"/>
                <a:ext cx="1573362" cy="6209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VACANT</a:t>
                </a:r>
                <a:br>
                  <a:rPr lang="en-US" sz="1200" b="1" dirty="0">
                    <a:solidFill>
                      <a:schemeClr val="tx1"/>
                    </a:solidFill>
                  </a:rPr>
                </a:br>
                <a:r>
                  <a:rPr lang="en-US" sz="1200" b="1" dirty="0">
                    <a:solidFill>
                      <a:schemeClr val="tx1"/>
                    </a:solidFill>
                  </a:rPr>
                  <a:t>Clerical Supervisor 2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50460884</a:t>
                </a:r>
              </a:p>
            </p:txBody>
          </p:sp>
          <p:sp>
            <p:nvSpPr>
              <p:cNvPr id="272" name="Rectangle 271">
                <a:hlinkClick r:id="" action="ppaction://noaction"/>
              </p:cNvPr>
              <p:cNvSpPr/>
              <p:nvPr/>
            </p:nvSpPr>
            <p:spPr>
              <a:xfrm>
                <a:off x="14083245" y="6496997"/>
                <a:ext cx="1573362" cy="62092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Crystal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Magon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 err="1">
                    <a:solidFill>
                      <a:schemeClr val="tx1"/>
                    </a:solidFill>
                  </a:rPr>
                  <a:t>Clk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Typst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3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00182646</a:t>
                </a:r>
              </a:p>
            </p:txBody>
          </p:sp>
          <p:sp>
            <p:nvSpPr>
              <p:cNvPr id="273" name="Rectangle 272">
                <a:hlinkClick r:id="" action="ppaction://noaction"/>
              </p:cNvPr>
              <p:cNvSpPr/>
              <p:nvPr/>
            </p:nvSpPr>
            <p:spPr>
              <a:xfrm>
                <a:off x="11850666" y="6505131"/>
                <a:ext cx="1573362" cy="62227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Stephen Brokenshire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Envtl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Goup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Mgr</a:t>
                </a:r>
                <a:br>
                  <a:rPr lang="en-US" sz="1200" b="1" dirty="0">
                    <a:solidFill>
                      <a:schemeClr val="tx1"/>
                    </a:solidFill>
                  </a:rPr>
                </a:br>
                <a:r>
                  <a:rPr lang="en-US" sz="1200" b="1" dirty="0">
                    <a:solidFill>
                      <a:schemeClr val="tx1"/>
                    </a:solidFill>
                  </a:rPr>
                  <a:t>Scranton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50386442</a:t>
                </a:r>
              </a:p>
            </p:txBody>
          </p:sp>
          <p:sp>
            <p:nvSpPr>
              <p:cNvPr id="274" name="Rectangle 273">
                <a:hlinkClick r:id="" action="ppaction://noaction"/>
              </p:cNvPr>
              <p:cNvSpPr/>
              <p:nvPr/>
            </p:nvSpPr>
            <p:spPr>
              <a:xfrm>
                <a:off x="11833929" y="8228255"/>
                <a:ext cx="1573362" cy="62227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Derek Collins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Min Res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Spcst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New Castle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50373588</a:t>
                </a:r>
              </a:p>
            </p:txBody>
          </p:sp>
          <p:sp>
            <p:nvSpPr>
              <p:cNvPr id="275" name="Rectangle 274">
                <a:hlinkClick r:id="" action="ppaction://noaction"/>
              </p:cNvPr>
              <p:cNvSpPr/>
              <p:nvPr/>
            </p:nvSpPr>
            <p:spPr>
              <a:xfrm>
                <a:off x="11850666" y="7467694"/>
                <a:ext cx="1573362" cy="620921"/>
              </a:xfrm>
              <a:prstGeom prst="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Vincent Yantko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Min Res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Prgm</a:t>
                </a:r>
                <a:r>
                  <a:rPr lang="en-US" sz="1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b="1" dirty="0" err="1">
                    <a:solidFill>
                      <a:schemeClr val="tx1"/>
                    </a:solidFill>
                  </a:rPr>
                  <a:t>Spcst</a:t>
                </a:r>
                <a:endParaRPr lang="en-US" sz="1200" b="1" dirty="0">
                  <a:solidFill>
                    <a:schemeClr val="tx1"/>
                  </a:solidFill>
                </a:endParaRP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California</a:t>
                </a:r>
              </a:p>
              <a:p>
                <a:pPr algn="ctr" defTabSz="1828506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50373494</a:t>
                </a:r>
              </a:p>
            </p:txBody>
          </p:sp>
        </p:grpSp>
      </p:grpSp>
      <p:sp>
        <p:nvSpPr>
          <p:cNvPr id="2051" name="TextBox 353"/>
          <p:cNvSpPr txBox="1">
            <a:spLocks noChangeArrowheads="1"/>
          </p:cNvSpPr>
          <p:nvPr/>
        </p:nvSpPr>
        <p:spPr bwMode="auto">
          <a:xfrm>
            <a:off x="0" y="1676400"/>
            <a:ext cx="18288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BUREAU OF OIL &amp; GAS PLANNING &amp; PROGRAM MANAGEMENT</a:t>
            </a:r>
          </a:p>
          <a:p>
            <a:pPr algn="ctr" eaLnBrk="1" hangingPunct="1"/>
            <a:r>
              <a:rPr lang="en-US" altLang="en-US" b="1" dirty="0"/>
              <a:t>Central Office</a:t>
            </a:r>
          </a:p>
        </p:txBody>
      </p:sp>
      <p:pic>
        <p:nvPicPr>
          <p:cNvPr id="2052" name="Picture 354" descr="File:Pennsylvania Department of Environmental Protection Logo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419100"/>
            <a:ext cx="3763962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355" descr="Office of Oil and Gas Managem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/>
          <a:stretch>
            <a:fillRect/>
          </a:stretch>
        </p:blipFill>
        <p:spPr bwMode="auto">
          <a:xfrm>
            <a:off x="12874625" y="419100"/>
            <a:ext cx="5151438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1" name="Straight Connector 100"/>
          <p:cNvCxnSpPr/>
          <p:nvPr/>
        </p:nvCxnSpPr>
        <p:spPr bwMode="auto">
          <a:xfrm>
            <a:off x="9710738" y="6078538"/>
            <a:ext cx="2495550" cy="158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82000" y="9525000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Rectangle 1"/>
          <p:cNvSpPr>
            <a:spLocks noChangeArrowheads="1"/>
          </p:cNvSpPr>
          <p:nvPr/>
        </p:nvSpPr>
        <p:spPr bwMode="auto">
          <a:xfrm>
            <a:off x="1731963" y="4459288"/>
            <a:ext cx="161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000" b="1" i="1"/>
              <a:t> Compliance &amp; Data Management Division</a:t>
            </a:r>
          </a:p>
        </p:txBody>
      </p:sp>
      <p:sp>
        <p:nvSpPr>
          <p:cNvPr id="2058" name="Rectangle 2"/>
          <p:cNvSpPr>
            <a:spLocks noChangeArrowheads="1"/>
          </p:cNvSpPr>
          <p:nvPr/>
        </p:nvSpPr>
        <p:spPr bwMode="auto">
          <a:xfrm>
            <a:off x="5294313" y="4459288"/>
            <a:ext cx="1862137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 b="1" i="1"/>
              <a:t>Well Plugging and Sub-Surface Activities Division</a:t>
            </a:r>
          </a:p>
        </p:txBody>
      </p:sp>
      <p:sp>
        <p:nvSpPr>
          <p:cNvPr id="2059" name="Rectangle 3"/>
          <p:cNvSpPr>
            <a:spLocks noChangeArrowheads="1"/>
          </p:cNvSpPr>
          <p:nvPr/>
        </p:nvSpPr>
        <p:spPr bwMode="auto">
          <a:xfrm>
            <a:off x="10106025" y="4440238"/>
            <a:ext cx="1703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000" b="1" i="1"/>
              <a:t>Well Development and</a:t>
            </a:r>
          </a:p>
          <a:p>
            <a:pPr algn="ctr" eaLnBrk="1" hangingPunct="1"/>
            <a:r>
              <a:rPr lang="en-US" altLang="en-US" sz="1000" b="1" i="1"/>
              <a:t> Surface Activities Division</a:t>
            </a:r>
          </a:p>
        </p:txBody>
      </p:sp>
      <p:sp>
        <p:nvSpPr>
          <p:cNvPr id="2060" name="Rectangle 4"/>
          <p:cNvSpPr>
            <a:spLocks noChangeArrowheads="1"/>
          </p:cNvSpPr>
          <p:nvPr/>
        </p:nvSpPr>
        <p:spPr bwMode="auto">
          <a:xfrm>
            <a:off x="14349413" y="4413250"/>
            <a:ext cx="12827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 b="1" i="1"/>
              <a:t>Administration/</a:t>
            </a:r>
            <a:br>
              <a:rPr lang="en-US" altLang="en-US" sz="1000" b="1" i="1"/>
            </a:br>
            <a:r>
              <a:rPr lang="en-US" altLang="en-US" sz="1000" b="1" i="1"/>
              <a:t>Clerical Section</a:t>
            </a:r>
          </a:p>
        </p:txBody>
      </p:sp>
      <p:sp>
        <p:nvSpPr>
          <p:cNvPr id="88" name="Rectangle 87">
            <a:hlinkClick r:id="" action="ppaction://noaction"/>
          </p:cNvPr>
          <p:cNvSpPr/>
          <p:nvPr/>
        </p:nvSpPr>
        <p:spPr bwMode="auto">
          <a:xfrm>
            <a:off x="14087475" y="7110413"/>
            <a:ext cx="1939925" cy="7651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FROZEN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solidFill>
                  <a:schemeClr val="tx1"/>
                </a:solidFill>
              </a:rPr>
              <a:t>Clk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Typst</a:t>
            </a:r>
            <a:r>
              <a:rPr lang="en-US" sz="1200" b="1" dirty="0">
                <a:solidFill>
                  <a:schemeClr val="tx1"/>
                </a:solidFill>
              </a:rPr>
              <a:t> 1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50373512 </a:t>
            </a:r>
          </a:p>
        </p:txBody>
      </p:sp>
      <p:sp>
        <p:nvSpPr>
          <p:cNvPr id="89" name="Rectangle 88">
            <a:hlinkClick r:id="" action="ppaction://noaction"/>
          </p:cNvPr>
          <p:cNvSpPr/>
          <p:nvPr/>
        </p:nvSpPr>
        <p:spPr bwMode="auto">
          <a:xfrm>
            <a:off x="6434138" y="9153525"/>
            <a:ext cx="1939925" cy="7651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Doug Catalano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Min Res </a:t>
            </a:r>
            <a:r>
              <a:rPr lang="en-US" sz="1200" b="1" dirty="0" err="1">
                <a:solidFill>
                  <a:schemeClr val="tx1"/>
                </a:solidFill>
              </a:rPr>
              <a:t>Pgm</a:t>
            </a:r>
            <a:r>
              <a:rPr lang="en-US" sz="1200" b="1" dirty="0">
                <a:solidFill>
                  <a:schemeClr val="tx1"/>
                </a:solidFill>
              </a:rPr>
              <a:t> Spcst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(West)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50460832</a:t>
            </a:r>
          </a:p>
        </p:txBody>
      </p:sp>
      <p:sp>
        <p:nvSpPr>
          <p:cNvPr id="103" name="Rectangle 102">
            <a:hlinkClick r:id="" action="ppaction://noaction"/>
          </p:cNvPr>
          <p:cNvSpPr/>
          <p:nvPr/>
        </p:nvSpPr>
        <p:spPr bwMode="auto">
          <a:xfrm>
            <a:off x="6434138" y="8296275"/>
            <a:ext cx="1939925" cy="7651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Richard Swank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Min Res </a:t>
            </a:r>
            <a:r>
              <a:rPr lang="en-US" sz="1200" b="1" dirty="0" err="1">
                <a:solidFill>
                  <a:schemeClr val="tx1"/>
                </a:solidFill>
              </a:rPr>
              <a:t>Pgm</a:t>
            </a:r>
            <a:r>
              <a:rPr lang="en-US" sz="1200" b="1" dirty="0">
                <a:solidFill>
                  <a:schemeClr val="tx1"/>
                </a:solidFill>
              </a:rPr>
              <a:t> Spcst-East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Williamsport-NCRO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50460831</a:t>
            </a:r>
          </a:p>
        </p:txBody>
      </p:sp>
      <p:cxnSp>
        <p:nvCxnSpPr>
          <p:cNvPr id="10" name="Straight Connector 9"/>
          <p:cNvCxnSpPr>
            <a:stCxn id="273" idx="2"/>
          </p:cNvCxnSpPr>
          <p:nvPr/>
        </p:nvCxnSpPr>
        <p:spPr>
          <a:xfrm>
            <a:off x="12303127" y="7007224"/>
            <a:ext cx="0" cy="2381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710738" y="6069013"/>
            <a:ext cx="0" cy="1905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206288" y="6086475"/>
            <a:ext cx="0" cy="2063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75" idx="3"/>
          </p:cNvCxnSpPr>
          <p:nvPr/>
        </p:nvCxnSpPr>
        <p:spPr>
          <a:xfrm>
            <a:off x="13273089" y="7769224"/>
            <a:ext cx="1476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6019463" y="7462838"/>
            <a:ext cx="2397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15066963" y="6061075"/>
            <a:ext cx="1190625" cy="63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270" idx="0"/>
          </p:cNvCxnSpPr>
          <p:nvPr/>
        </p:nvCxnSpPr>
        <p:spPr>
          <a:xfrm>
            <a:off x="15073314" y="4814886"/>
            <a:ext cx="0" cy="3333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hlinkClick r:id="" action="ppaction://noaction"/>
          </p:cNvPr>
          <p:cNvSpPr/>
          <p:nvPr/>
        </p:nvSpPr>
        <p:spPr bwMode="auto">
          <a:xfrm>
            <a:off x="8839200" y="9144000"/>
            <a:ext cx="1939925" cy="7286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FROZEN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Min Res </a:t>
            </a:r>
            <a:r>
              <a:rPr lang="en-US" sz="1200" b="1" dirty="0" err="1">
                <a:solidFill>
                  <a:schemeClr val="tx1"/>
                </a:solidFill>
              </a:rPr>
              <a:t>Pgm</a:t>
            </a:r>
            <a:r>
              <a:rPr lang="en-US" sz="1200" b="1" dirty="0">
                <a:solidFill>
                  <a:schemeClr val="tx1"/>
                </a:solidFill>
              </a:rPr>
              <a:t> Spcst</a:t>
            </a:r>
          </a:p>
          <a:p>
            <a:pPr algn="ctr" defTabSz="182850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00031447</a:t>
            </a:r>
          </a:p>
        </p:txBody>
      </p:sp>
      <p:cxnSp>
        <p:nvCxnSpPr>
          <p:cNvPr id="94" name="Straight Connector 93"/>
          <p:cNvCxnSpPr/>
          <p:nvPr/>
        </p:nvCxnSpPr>
        <p:spPr bwMode="auto">
          <a:xfrm flipV="1">
            <a:off x="10744200" y="9577386"/>
            <a:ext cx="212725" cy="142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8382000" y="7772400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8382000" y="8763000"/>
            <a:ext cx="152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"/>
          <p:cNvSpPr txBox="1">
            <a:spLocks noChangeArrowheads="1"/>
          </p:cNvSpPr>
          <p:nvPr/>
        </p:nvSpPr>
        <p:spPr bwMode="auto">
          <a:xfrm>
            <a:off x="420688" y="11107057"/>
            <a:ext cx="310356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6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55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49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827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827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827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827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Last Updated</a:t>
            </a:r>
            <a:r>
              <a:rPr lang="en-US" altLang="en-US" sz="1800" b="1"/>
              <a:t>:   1/3/2019</a:t>
            </a:r>
            <a:endParaRPr lang="en-US" altLang="en-US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California = orange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New Castle = pink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Scranton = yellow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/>
              <a:t>Moshannon</a:t>
            </a:r>
            <a:r>
              <a:rPr lang="en-US" altLang="en-US" sz="1800" b="1" dirty="0"/>
              <a:t> = green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Williamsport =  red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Ebensburg = purple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/>
              <a:t>Frozen = blue</a:t>
            </a:r>
          </a:p>
        </p:txBody>
      </p:sp>
      <p:sp>
        <p:nvSpPr>
          <p:cNvPr id="3" name="Rectangle 2"/>
          <p:cNvSpPr/>
          <p:nvPr/>
        </p:nvSpPr>
        <p:spPr>
          <a:xfrm>
            <a:off x="4135437" y="9201945"/>
            <a:ext cx="1947863" cy="79442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066306" y="9233326"/>
            <a:ext cx="205668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n-lt"/>
                <a:cs typeface="Arial" panose="020B0604020202020204" pitchFamily="34" charset="0"/>
              </a:rPr>
              <a:t>VACANT</a:t>
            </a:r>
          </a:p>
          <a:p>
            <a:pPr algn="ctr"/>
            <a:r>
              <a:rPr lang="en-US" sz="1200" b="1" dirty="0" err="1">
                <a:latin typeface="+mn-lt"/>
                <a:cs typeface="Arial" panose="020B0604020202020204" pitchFamily="34" charset="0"/>
              </a:rPr>
              <a:t>Lcnsd</a:t>
            </a:r>
            <a:r>
              <a:rPr lang="en-US" sz="12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+mn-lt"/>
                <a:cs typeface="Arial" panose="020B0604020202020204" pitchFamily="34" charset="0"/>
              </a:rPr>
              <a:t>Prfsnl</a:t>
            </a:r>
            <a:r>
              <a:rPr lang="en-US" sz="12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+mn-lt"/>
                <a:cs typeface="Arial" panose="020B0604020202020204" pitchFamily="34" charset="0"/>
              </a:rPr>
              <a:t>Geolgst</a:t>
            </a:r>
            <a:endParaRPr lang="en-US" sz="1200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latin typeface="+mn-lt"/>
                <a:cs typeface="Arial" panose="020B0604020202020204" pitchFamily="34" charset="0"/>
              </a:rPr>
              <a:t>50460887</a:t>
            </a:r>
          </a:p>
          <a:p>
            <a:pPr algn="ctr"/>
            <a:endParaRPr lang="en-US" sz="1200" b="1" dirty="0"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99" name="Straight Connector 290"/>
          <p:cNvCxnSpPr/>
          <p:nvPr/>
        </p:nvCxnSpPr>
        <p:spPr bwMode="auto">
          <a:xfrm rot="10800000">
            <a:off x="3862389" y="9634537"/>
            <a:ext cx="271462" cy="79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9D7C50BF-D202-43F4-8514-9208DDDCBD9B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67B68C87-EF8E-4893-BF27-0CAF6F25B243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DBB84735-10D4-43E8-9217-2DA666A20019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B0ACCD88-B8CA-4C56-990E-ECABB1E49A03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FFD9473A-7EC2-4422-8221-E2FA7219EE8B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B872CB41-62E7-43DD-8AD0-A04EBD2DD665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1F8E6926-5FE4-4856-A0C8-EAD45F3B72E9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561AA2B8-8024-425B-B144-E8143AD23CD1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2DFEED06-F02F-424C-A48D-C9CD69CEC1F3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CE979F54-04F1-45B3-A800-3F768CC10B41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4332449F-888E-4554-89E4-216ABAC0EEE4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F0F59A9E-2284-467D-ABAD-1B4518F7DFAC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049C7A6C-EDD9-4DF9-8671-603C8CCE4D4E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A9CAAF4C-78EA-473F-B085-5AC656E84ABF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E716B6A1-C8DE-4970-B658-30739190654E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AADCCBB4-2472-4688-A8E8-F21A1BDFFFEC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CC21996A-8BC9-44E5-8F31-45A8EA4EE1F5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68D9AAC1-0CFB-406A-BB8B-DFECD73E9234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6D28DB34-8751-498F-8122-A15A835E48C7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AFC52A11-937A-4CA1-A398-B855C6DE21DC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03873EBB-5BD9-4E86-85E3-BC180569E139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BDA538D1-49FC-40F1-954B-48695F908DF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9424FF19-AEF6-4766-8562-76541C530399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716C1CBE-A25A-4B0D-B3D2-9B6CE763AC3C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D9C13335-1EC5-4B1D-B893-9813D5FA6513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78650E14-8EF7-4744-8A85-EBD745394205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DE3D6753-C645-4B48-ACD1-E618936B3E5B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E6D81C28-04BD-4B27-A291-37B0D88D271A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17E54559-F72A-4939-951E-5422686F0025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C67B221F-1C5E-404F-88A2-E80B49D5082E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374348CE-953F-40AD-A334-520BBDE3AE78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95156290-0F4D-47FA-93D1-82C3D51429CD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EB76C822-4E3A-4846-89BD-BE14483B7159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11346A3-F97A-4A8F-ACD4-52CBA5CF0959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DBF1351D-DBED-4742-800A-443EFE4F10BA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F847C27F-DD7D-4319-8463-E33DDA4E2DA7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D7DE5BCB-B198-4280-A394-86C8FE84DA71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EFAADE76-9C83-4C7C-AA32-630C062319FA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867DD846-80A2-47D9-ABB2-F40280E6BCC4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AA2AEA3A-AE66-4989-A07F-64E9D4C55CAB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AE00C0AA-D376-4CCF-A6E8-F383D57ABA78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F8ED9A56-327B-4216-B564-9335645BCD8C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C69641DF-2325-4240-8A8F-AB5FC3A478B7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0C19FC0C-76E9-4A22-A152-CAE157F5854A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129D8565-514F-4A05-B1ED-9996F21A9F90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27993279-4A1D-4158-9AFD-DFD937E25A3F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6B56C964-EA0E-4BCA-B835-7D674787977B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904BD3A4-B2ED-4EDD-9DA8-B082104676CE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65487BB4-D657-4885-9D39-5950A96E3244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BD789149-23E4-4E26-B7C5-2B41CF242D7D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AE956E79-D3D0-4322-8C02-27D011BF15D9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03827A2F-2E0B-4782-98F6-130BC4AEFFC8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BCFFE24D-C7D8-4D53-AD7E-05647C032058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98B58C9D-045C-4CF1-AED9-A7BE910FE684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5663D2A0-0CD4-4B79-AC82-DB5C78F2B3C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214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Commonwealth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Beattie, Stewart</dc:creator>
  <cp:lastModifiedBy>Ackerman, Christina</cp:lastModifiedBy>
  <cp:revision>228</cp:revision>
  <cp:lastPrinted>2019-01-03T21:10:43Z</cp:lastPrinted>
  <dcterms:created xsi:type="dcterms:W3CDTF">2013-01-31T16:05:02Z</dcterms:created>
  <dcterms:modified xsi:type="dcterms:W3CDTF">2019-02-13T15:06:41Z</dcterms:modified>
</cp:coreProperties>
</file>