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3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1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8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1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1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4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52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4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DBECA-B638-492F-AA45-C74D072B511A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845FF-E560-4772-AAE5-B4FEDC9F9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7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5FCE169-4276-4005-8C82-CCC9C80C4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0" y="461736"/>
            <a:ext cx="6675119" cy="186629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B4B007-44D4-4B13-BFB1-36B4467159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155" y="730155"/>
            <a:ext cx="6090743" cy="142287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 DEP </a:t>
            </a:r>
            <a:r>
              <a:rPr lang="en-US" sz="4400" dirty="0">
                <a:solidFill>
                  <a:srgbClr val="FFFFFF"/>
                </a:solidFill>
              </a:rPr>
              <a:t>Sewage</a:t>
            </a:r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Advisory </a:t>
            </a:r>
            <a:r>
              <a:rPr lang="en-US" sz="4400" dirty="0">
                <a:solidFill>
                  <a:srgbClr val="FFFFFF"/>
                </a:solidFill>
              </a:rPr>
              <a:t>Committee Meeting</a:t>
            </a:r>
            <a:b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800">
                <a:solidFill>
                  <a:srgbClr val="FFFFFF"/>
                </a:solidFill>
              </a:rPr>
              <a:t>February 23, 2021</a:t>
            </a:r>
            <a:endParaRPr 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9951" y="467575"/>
            <a:ext cx="2148840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73990" y="471340"/>
            <a:ext cx="2148840" cy="1856689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920" y="2476301"/>
            <a:ext cx="6675119" cy="3922777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8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D1108B-030D-4AB1-8383-EC9731050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384" y="2717021"/>
            <a:ext cx="6034514" cy="34108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This meeting is being recorded</a:t>
            </a:r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Keep mic muted when not speaking</a:t>
            </a:r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When speaking, speak clearly, not too fast</a:t>
            </a:r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State your name before you speak each time</a:t>
            </a:r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There will be an opportunity for questions at the end of each section or presentation</a:t>
            </a:r>
          </a:p>
          <a:p>
            <a:pPr lvl="0" indent="-228600" algn="l">
              <a:buFont typeface="Arial" panose="020B0604020202020204" pitchFamily="34" charset="0"/>
              <a:buChar char="•"/>
            </a:pPr>
            <a:r>
              <a:rPr lang="en-US" sz="2000" dirty="0"/>
              <a:t>Use the “chat box” function if you need the attention of the moderator or if you have questions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1955DCA-E99D-4678-99DB-8075105C1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9951" y="2480956"/>
            <a:ext cx="4453128" cy="3922776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Graphic 6" descr="User">
            <a:extLst>
              <a:ext uri="{FF2B5EF4-FFF2-40B4-BE49-F238E27FC236}">
                <a16:creationId xmlns:a16="http://schemas.microsoft.com/office/drawing/2014/main" id="{6EE9AC5A-7599-41CC-BE8F-EDE0A4F213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60011" y="2697448"/>
            <a:ext cx="3493008" cy="3493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475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54226E35BDD479BEA7357A8E8F943" ma:contentTypeVersion="11" ma:contentTypeDescription="Create a new document." ma:contentTypeScope="" ma:versionID="fd62976dae671235b60ad908ef724bd2">
  <xsd:schema xmlns:xsd="http://www.w3.org/2001/XMLSchema" xmlns:xs="http://www.w3.org/2001/XMLSchema" xmlns:p="http://schemas.microsoft.com/office/2006/metadata/properties" xmlns:ns3="594022c7-28a7-4e5c-8854-df6a7ef56d4f" xmlns:ns4="a607a33b-3db6-4c29-911e-dd431811d9ac" targetNamespace="http://schemas.microsoft.com/office/2006/metadata/properties" ma:root="true" ma:fieldsID="75fcc3574abea751c7d8ad30c53bf48b" ns3:_="" ns4:_="">
    <xsd:import namespace="594022c7-28a7-4e5c-8854-df6a7ef56d4f"/>
    <xsd:import namespace="a607a33b-3db6-4c29-911e-dd431811d9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022c7-28a7-4e5c-8854-df6a7ef56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7a33b-3db6-4c29-911e-dd431811d9a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F5AD17-FB7D-4E66-B293-213D0988D3C2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a607a33b-3db6-4c29-911e-dd431811d9ac"/>
    <ds:schemaRef ds:uri="http://purl.org/dc/terms/"/>
    <ds:schemaRef ds:uri="http://schemas.openxmlformats.org/package/2006/metadata/core-properties"/>
    <ds:schemaRef ds:uri="594022c7-28a7-4e5c-8854-df6a7ef56d4f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C082D26-EA17-4472-AAB5-7F337CA26E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C8FCD3-9418-49BB-8B01-9C6919A5EC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4022c7-28a7-4e5c-8854-df6a7ef56d4f"/>
    <ds:schemaRef ds:uri="a607a33b-3db6-4c29-911e-dd431811d9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74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Pa DEP Sewage Advisory Committee Meeting February 23,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 Advisory Board</dc:title>
  <dc:creator>Braund, Jay</dc:creator>
  <cp:lastModifiedBy>Vollero, Janice</cp:lastModifiedBy>
  <cp:revision>6</cp:revision>
  <dcterms:created xsi:type="dcterms:W3CDTF">2020-05-21T12:07:47Z</dcterms:created>
  <dcterms:modified xsi:type="dcterms:W3CDTF">2021-02-19T16:01:20Z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0x01010059554226E35BDD479BEA7357A8E8F943</vt:lpwstr>
  </property>
</Properties>
</file>