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31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E4BB3-F63D-4588-AF8D-E7C5961093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549319-D2E5-43E5-94F9-3FA3CF6162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3D3B4-A740-4D64-A6CA-BA0D76157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6D36-A0C4-4640-8F6F-452A26CFCAE9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28868-4650-4EDB-9866-1D3613942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E071F-2788-403B-AA52-6506667ED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180E-542D-4D09-9CD2-248026718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289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3F6A7-7C35-4E7D-A692-2F5BBFC4A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7E7885-B633-429A-8DF8-FE0184E433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FAB06-6096-4B26-8D4D-BE4326EB7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6D36-A0C4-4640-8F6F-452A26CFCAE9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06735-118F-458C-B152-F294D3D5E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84DDF-F082-413B-B3FB-3EF4BEB2E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180E-542D-4D09-9CD2-248026718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1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A876B0-605E-4827-B565-0B6915B09D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7E4DF2-7EA9-48DB-96E1-D97B58421D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C2E50-3D56-410C-92BF-2863C4B63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6D36-A0C4-4640-8F6F-452A26CFCAE9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3F4D0-C45F-48D9-8C1B-DF8FC0622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430FF-91BF-403A-B56F-6F77D83D7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180E-542D-4D09-9CD2-248026718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8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E4660-4F04-4738-B5C5-A03D59806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221F0-4316-42CF-A53E-D9FAB822F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68B20-5E50-4C25-92F4-6E129D2AE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6D36-A0C4-4640-8F6F-452A26CFCAE9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1BE5D-2C2E-428E-829D-C2DC296B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9E0E9-D36D-463D-98C9-2D666CDB6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180E-542D-4D09-9CD2-248026718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689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52D0D-C41B-4794-A6B4-BC0358CD1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3C6DDF-BAE7-41F7-AC43-13C49D302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D7999-30B1-45B2-9F90-8406CA129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6D36-A0C4-4640-8F6F-452A26CFCAE9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69D56A-1DC1-453E-B56D-71DCAF2AA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FDC05-5787-435A-8327-F26308304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180E-542D-4D09-9CD2-248026718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780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61191-7D03-4496-A57E-0996C5CFA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7C2CB-B499-4DA3-8953-3319B4772C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9804D3-AD84-46E0-8D4C-6F692A040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6BE29C-ED8A-4BF0-8A9D-F518B7B97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6D36-A0C4-4640-8F6F-452A26CFCAE9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9A5216-EFF0-4743-8308-4C8CC7362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7D84F4-D241-4D64-8032-7CD406A85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180E-542D-4D09-9CD2-248026718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88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4FDDB-B05C-42CB-9FA0-2A9E45A8E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62957-DE28-4EC1-88D5-8168A16F2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0273C3-B34F-4856-BA40-88AEBCC82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32432B-21E0-4193-910A-886EEE03F5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BD9792-4FA5-4AD1-8E96-D27D14C2E8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34AA76-D569-4A42-8521-FB3F0B503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6D36-A0C4-4640-8F6F-452A26CFCAE9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66DFB0-1441-49D4-967D-D00D1D67F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DDA9CB-8873-4CCC-A132-20023DA7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180E-542D-4D09-9CD2-248026718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183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1C11F-F0BC-423C-8DE8-0D63A3194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8AA7C4-6500-4F91-B190-141EA87EC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6D36-A0C4-4640-8F6F-452A26CFCAE9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D7DD96-8854-4481-A636-911F8A951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02E4C3-BB29-4613-ADC6-9C37429B2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180E-542D-4D09-9CD2-248026718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901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7DBA1B-F3DC-4FCC-897F-3CE4B0569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6D36-A0C4-4640-8F6F-452A26CFCAE9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EAE6B1-5754-403A-BE8A-D4A8F09C9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16C53-C0E6-4175-8D5E-D3E84340C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180E-542D-4D09-9CD2-248026718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53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0060E-C75A-494D-9C28-4A81ED5F2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67082-DE36-4D76-B360-3183C2904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5BC2F-EFBE-44B7-9106-9626FB05BD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5C3157-0513-4658-BF73-5ED5D3BF6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6D36-A0C4-4640-8F6F-452A26CFCAE9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89AD9C-A012-45CD-A5BB-AB64E6A29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8F58FA-0448-4949-9F5A-53C78F8C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180E-542D-4D09-9CD2-248026718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07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24E25-5442-42B8-AA89-A9DBD2707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9BF8D4-6F83-44EB-801E-FC3E2D53A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3D5446-8F80-4193-98B1-D8CDD3628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6DBF4D-EB6E-4237-900F-0C4C0D27E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6D36-A0C4-4640-8F6F-452A26CFCAE9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B03207-5122-465A-B305-41150CDBE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4C385D-7FBF-4224-B0D0-7996427BC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180E-542D-4D09-9CD2-248026718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56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54F090-3003-4AD7-B568-9E2F6603D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1CA55-5AEB-4D60-84AC-6EDEF4F88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36E14-2407-49AA-A18A-F3C7E68995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16D36-A0C4-4640-8F6F-452A26CFCAE9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07B03-2C77-44FE-8672-5ABC0B2CD9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5FE6A-64A3-4548-83AB-1C6E90F76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F180E-542D-4D09-9CD2-248026718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0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5E7DB-59AF-4090-9F91-040EF7B563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Fukushima Radiation Releases &amp; Decommission Three Mile Island Now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3A8DB6-797D-4B7F-A4C9-B7E10EEBB1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Tom Bailey</a:t>
            </a:r>
          </a:p>
          <a:p>
            <a:r>
              <a:rPr lang="en-US" dirty="0"/>
              <a:t>Citizens </a:t>
            </a:r>
            <a:r>
              <a:rPr lang="en-US"/>
              <a:t>Advisory Council 9/19/17</a:t>
            </a:r>
          </a:p>
        </p:txBody>
      </p:sp>
    </p:spTree>
    <p:extLst>
      <p:ext uri="{BB962C8B-B14F-4D97-AF65-F5344CB8AC3E}">
        <p14:creationId xmlns:p14="http://schemas.microsoft.com/office/powerpoint/2010/main" val="3596634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AED4C-DEB8-4647-A05A-E65762CB6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21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CF4357-E9D4-4C13-A936-AE8A624F17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260" y="845820"/>
            <a:ext cx="8602980" cy="4899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919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551B2-D123-489C-A942-E873B068F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Radioactive Plume in Pacific Ocean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55E650-5CCD-41B0-882B-21901A34E9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381" y="1690688"/>
            <a:ext cx="5860732" cy="4016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542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5455-5D62-4EAA-BEA9-34F9E6912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Pennsylvania’s Five Nuclear Stations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559A27-24D0-43BB-806A-397148F4E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2160" y="1836420"/>
            <a:ext cx="5415915" cy="438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924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24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Fukushima Radiation Releases &amp; Decommission Three Mile Island Now</vt:lpstr>
      <vt:lpstr>PowerPoint Presentation</vt:lpstr>
      <vt:lpstr>Radioactive Plume in Pacific Ocean</vt:lpstr>
      <vt:lpstr>Pennsylvania’s Five Nuclear Stations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Fukushima &amp; Decommission Three Mile Island Now</dc:title>
  <dc:creator>Merritt Bailey</dc:creator>
  <cp:lastModifiedBy>Murray, Lee Ann</cp:lastModifiedBy>
  <cp:revision>4</cp:revision>
  <dcterms:created xsi:type="dcterms:W3CDTF">2017-09-14T01:24:44Z</dcterms:created>
  <dcterms:modified xsi:type="dcterms:W3CDTF">2017-09-14T12:49:23Z</dcterms:modified>
</cp:coreProperties>
</file>