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7"/>
  </p:notesMasterIdLst>
  <p:sldIdLst>
    <p:sldId id="256" r:id="rId4"/>
    <p:sldId id="257" r:id="rId5"/>
    <p:sldId id="262" r:id="rId6"/>
    <p:sldId id="268" r:id="rId7"/>
    <p:sldId id="263" r:id="rId8"/>
    <p:sldId id="265" r:id="rId9"/>
    <p:sldId id="259" r:id="rId10"/>
    <p:sldId id="269" r:id="rId11"/>
    <p:sldId id="264" r:id="rId12"/>
    <p:sldId id="261" r:id="rId13"/>
    <p:sldId id="266" r:id="rId14"/>
    <p:sldId id="267" r:id="rId15"/>
    <p:sldId id="258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7663B5-0292-4404-BF15-CDB9F89271AB}" v="32" dt="2024-07-02T21:48:18.4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>
      <p:cViewPr varScale="1">
        <p:scale>
          <a:sx n="81" d="100"/>
          <a:sy n="81" d="100"/>
        </p:scale>
        <p:origin x="141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7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man, Megan" userId="2125863f-6eb6-4b75-85a2-e426f6f81cc5" providerId="ADAL" clId="{E37663B5-0292-4404-BF15-CDB9F89271AB}"/>
    <pc:docChg chg="custSel addSld delSld modSld sldOrd">
      <pc:chgData name="Lehman, Megan" userId="2125863f-6eb6-4b75-85a2-e426f6f81cc5" providerId="ADAL" clId="{E37663B5-0292-4404-BF15-CDB9F89271AB}" dt="2024-07-02T21:54:03.559" v="1217" actId="20577"/>
      <pc:docMkLst>
        <pc:docMk/>
      </pc:docMkLst>
      <pc:sldChg chg="modSp mod">
        <pc:chgData name="Lehman, Megan" userId="2125863f-6eb6-4b75-85a2-e426f6f81cc5" providerId="ADAL" clId="{E37663B5-0292-4404-BF15-CDB9F89271AB}" dt="2024-07-01T22:41:45.655" v="589" actId="20577"/>
        <pc:sldMkLst>
          <pc:docMk/>
          <pc:sldMk cId="0" sldId="257"/>
        </pc:sldMkLst>
        <pc:spChg chg="mod">
          <ac:chgData name="Lehman, Megan" userId="2125863f-6eb6-4b75-85a2-e426f6f81cc5" providerId="ADAL" clId="{E37663B5-0292-4404-BF15-CDB9F89271AB}" dt="2024-07-01T22:41:45.655" v="589" actId="20577"/>
          <ac:spMkLst>
            <pc:docMk/>
            <pc:sldMk cId="0" sldId="257"/>
            <ac:spMk id="4100" creationId="{FF0C035B-FAAC-4C5C-951C-03444F74899D}"/>
          </ac:spMkLst>
        </pc:spChg>
      </pc:sldChg>
      <pc:sldChg chg="modSp mod">
        <pc:chgData name="Lehman, Megan" userId="2125863f-6eb6-4b75-85a2-e426f6f81cc5" providerId="ADAL" clId="{E37663B5-0292-4404-BF15-CDB9F89271AB}" dt="2024-07-01T22:31:58.571" v="509" actId="113"/>
        <pc:sldMkLst>
          <pc:docMk/>
          <pc:sldMk cId="0" sldId="258"/>
        </pc:sldMkLst>
        <pc:spChg chg="mod">
          <ac:chgData name="Lehman, Megan" userId="2125863f-6eb6-4b75-85a2-e426f6f81cc5" providerId="ADAL" clId="{E37663B5-0292-4404-BF15-CDB9F89271AB}" dt="2024-07-01T22:31:58.571" v="509" actId="113"/>
          <ac:spMkLst>
            <pc:docMk/>
            <pc:sldMk cId="0" sldId="258"/>
            <ac:spMk id="8194" creationId="{5141608C-ADFC-4842-B771-6D58C45B8AB0}"/>
          </ac:spMkLst>
        </pc:spChg>
      </pc:sldChg>
      <pc:sldChg chg="delSp modSp ord">
        <pc:chgData name="Lehman, Megan" userId="2125863f-6eb6-4b75-85a2-e426f6f81cc5" providerId="ADAL" clId="{E37663B5-0292-4404-BF15-CDB9F89271AB}" dt="2024-07-01T22:57:23.268" v="1010"/>
        <pc:sldMkLst>
          <pc:docMk/>
          <pc:sldMk cId="0" sldId="259"/>
        </pc:sldMkLst>
        <pc:spChg chg="mod">
          <ac:chgData name="Lehman, Megan" userId="2125863f-6eb6-4b75-85a2-e426f6f81cc5" providerId="ADAL" clId="{E37663B5-0292-4404-BF15-CDB9F89271AB}" dt="2024-07-01T20:00:16.332" v="15" actId="1035"/>
          <ac:spMkLst>
            <pc:docMk/>
            <pc:sldMk cId="0" sldId="259"/>
            <ac:spMk id="3075" creationId="{2CDDC7E4-0937-4B7D-879B-75416C922A7B}"/>
          </ac:spMkLst>
        </pc:spChg>
        <pc:spChg chg="del">
          <ac:chgData name="Lehman, Megan" userId="2125863f-6eb6-4b75-85a2-e426f6f81cc5" providerId="ADAL" clId="{E37663B5-0292-4404-BF15-CDB9F89271AB}" dt="2024-07-01T19:58:53.618" v="10" actId="478"/>
          <ac:spMkLst>
            <pc:docMk/>
            <pc:sldMk cId="0" sldId="259"/>
            <ac:spMk id="6147" creationId="{45723C8A-DCAF-437D-A041-A70479DA3317}"/>
          </ac:spMkLst>
        </pc:spChg>
        <pc:spChg chg="del">
          <ac:chgData name="Lehman, Megan" userId="2125863f-6eb6-4b75-85a2-e426f6f81cc5" providerId="ADAL" clId="{E37663B5-0292-4404-BF15-CDB9F89271AB}" dt="2024-07-01T19:58:50.790" v="9" actId="478"/>
          <ac:spMkLst>
            <pc:docMk/>
            <pc:sldMk cId="0" sldId="259"/>
            <ac:spMk id="6150" creationId="{3003D2A5-3334-48C6-AA0A-8985F2078873}"/>
          </ac:spMkLst>
        </pc:spChg>
        <pc:spChg chg="mod">
          <ac:chgData name="Lehman, Megan" userId="2125863f-6eb6-4b75-85a2-e426f6f81cc5" providerId="ADAL" clId="{E37663B5-0292-4404-BF15-CDB9F89271AB}" dt="2024-07-01T19:58:50.790" v="9" actId="478"/>
          <ac:spMkLst>
            <pc:docMk/>
            <pc:sldMk cId="0" sldId="259"/>
            <ac:spMk id="6152" creationId="{5569B64A-E652-48C1-8862-45A9EF4D14B4}"/>
          </ac:spMkLst>
        </pc:spChg>
        <pc:grpChg chg="mod">
          <ac:chgData name="Lehman, Megan" userId="2125863f-6eb6-4b75-85a2-e426f6f81cc5" providerId="ADAL" clId="{E37663B5-0292-4404-BF15-CDB9F89271AB}" dt="2024-07-01T19:58:50.790" v="9" actId="478"/>
          <ac:grpSpMkLst>
            <pc:docMk/>
            <pc:sldMk cId="0" sldId="259"/>
            <ac:grpSpMk id="6148" creationId="{02A5F978-0C92-4733-87BC-879C1DA1EAB2}"/>
          </ac:grpSpMkLst>
        </pc:grpChg>
        <pc:picChg chg="mod">
          <ac:chgData name="Lehman, Megan" userId="2125863f-6eb6-4b75-85a2-e426f6f81cc5" providerId="ADAL" clId="{E37663B5-0292-4404-BF15-CDB9F89271AB}" dt="2024-07-01T19:58:50.790" v="9" actId="478"/>
          <ac:picMkLst>
            <pc:docMk/>
            <pc:sldMk cId="0" sldId="259"/>
            <ac:picMk id="6151" creationId="{A0A4BC7C-569F-4E96-89D0-003BB06617EE}"/>
          </ac:picMkLst>
        </pc:picChg>
      </pc:sldChg>
      <pc:sldChg chg="del">
        <pc:chgData name="Lehman, Megan" userId="2125863f-6eb6-4b75-85a2-e426f6f81cc5" providerId="ADAL" clId="{E37663B5-0292-4404-BF15-CDB9F89271AB}" dt="2024-07-01T19:58:45.832" v="8" actId="2696"/>
        <pc:sldMkLst>
          <pc:docMk/>
          <pc:sldMk cId="4065845180" sldId="260"/>
        </pc:sldMkLst>
      </pc:sldChg>
      <pc:sldChg chg="modSp">
        <pc:chgData name="Lehman, Megan" userId="2125863f-6eb6-4b75-85a2-e426f6f81cc5" providerId="ADAL" clId="{E37663B5-0292-4404-BF15-CDB9F89271AB}" dt="2024-07-02T21:48:18.490" v="1215" actId="1076"/>
        <pc:sldMkLst>
          <pc:docMk/>
          <pc:sldMk cId="2279055292" sldId="263"/>
        </pc:sldMkLst>
        <pc:spChg chg="mod">
          <ac:chgData name="Lehman, Megan" userId="2125863f-6eb6-4b75-85a2-e426f6f81cc5" providerId="ADAL" clId="{E37663B5-0292-4404-BF15-CDB9F89271AB}" dt="2024-07-02T21:48:18.490" v="1215" actId="1076"/>
          <ac:spMkLst>
            <pc:docMk/>
            <pc:sldMk cId="2279055292" sldId="263"/>
            <ac:spMk id="4100" creationId="{FF0C035B-FAAC-4C5C-951C-03444F74899D}"/>
          </ac:spMkLst>
        </pc:spChg>
      </pc:sldChg>
      <pc:sldChg chg="modSp mod">
        <pc:chgData name="Lehman, Megan" userId="2125863f-6eb6-4b75-85a2-e426f6f81cc5" providerId="ADAL" clId="{E37663B5-0292-4404-BF15-CDB9F89271AB}" dt="2024-07-01T22:32:56.252" v="511" actId="1076"/>
        <pc:sldMkLst>
          <pc:docMk/>
          <pc:sldMk cId="1182916746" sldId="264"/>
        </pc:sldMkLst>
        <pc:spChg chg="mod">
          <ac:chgData name="Lehman, Megan" userId="2125863f-6eb6-4b75-85a2-e426f6f81cc5" providerId="ADAL" clId="{E37663B5-0292-4404-BF15-CDB9F89271AB}" dt="2024-07-01T22:32:56.252" v="511" actId="1076"/>
          <ac:spMkLst>
            <pc:docMk/>
            <pc:sldMk cId="1182916746" sldId="264"/>
            <ac:spMk id="4100" creationId="{FF0C035B-FAAC-4C5C-951C-03444F74899D}"/>
          </ac:spMkLst>
        </pc:spChg>
      </pc:sldChg>
      <pc:sldChg chg="modSp add mod">
        <pc:chgData name="Lehman, Megan" userId="2125863f-6eb6-4b75-85a2-e426f6f81cc5" providerId="ADAL" clId="{E37663B5-0292-4404-BF15-CDB9F89271AB}" dt="2024-07-02T18:36:18.093" v="1214" actId="20577"/>
        <pc:sldMkLst>
          <pc:docMk/>
          <pc:sldMk cId="42988533" sldId="265"/>
        </pc:sldMkLst>
        <pc:spChg chg="mod">
          <ac:chgData name="Lehman, Megan" userId="2125863f-6eb6-4b75-85a2-e426f6f81cc5" providerId="ADAL" clId="{E37663B5-0292-4404-BF15-CDB9F89271AB}" dt="2024-07-02T18:36:18.093" v="1214" actId="20577"/>
          <ac:spMkLst>
            <pc:docMk/>
            <pc:sldMk cId="42988533" sldId="265"/>
            <ac:spMk id="4100" creationId="{FF0C035B-FAAC-4C5C-951C-03444F74899D}"/>
          </ac:spMkLst>
        </pc:spChg>
        <pc:spChg chg="mod">
          <ac:chgData name="Lehman, Megan" userId="2125863f-6eb6-4b75-85a2-e426f6f81cc5" providerId="ADAL" clId="{E37663B5-0292-4404-BF15-CDB9F89271AB}" dt="2024-07-01T20:02:09.593" v="96" actId="20577"/>
          <ac:spMkLst>
            <pc:docMk/>
            <pc:sldMk cId="42988533" sldId="265"/>
            <ac:spMk id="4102" creationId="{3C123670-9BF3-45FA-AE4D-6BC7BF964008}"/>
          </ac:spMkLst>
        </pc:spChg>
      </pc:sldChg>
      <pc:sldChg chg="modSp add mod ord">
        <pc:chgData name="Lehman, Megan" userId="2125863f-6eb6-4b75-85a2-e426f6f81cc5" providerId="ADAL" clId="{E37663B5-0292-4404-BF15-CDB9F89271AB}" dt="2024-07-01T23:02:16.593" v="1183" actId="20577"/>
        <pc:sldMkLst>
          <pc:docMk/>
          <pc:sldMk cId="3037978662" sldId="266"/>
        </pc:sldMkLst>
        <pc:spChg chg="mod">
          <ac:chgData name="Lehman, Megan" userId="2125863f-6eb6-4b75-85a2-e426f6f81cc5" providerId="ADAL" clId="{E37663B5-0292-4404-BF15-CDB9F89271AB}" dt="2024-07-01T23:02:16.593" v="1183" actId="20577"/>
          <ac:spMkLst>
            <pc:docMk/>
            <pc:sldMk cId="3037978662" sldId="266"/>
            <ac:spMk id="4100" creationId="{FF0C035B-FAAC-4C5C-951C-03444F74899D}"/>
          </ac:spMkLst>
        </pc:spChg>
        <pc:spChg chg="mod">
          <ac:chgData name="Lehman, Megan" userId="2125863f-6eb6-4b75-85a2-e426f6f81cc5" providerId="ADAL" clId="{E37663B5-0292-4404-BF15-CDB9F89271AB}" dt="2024-07-01T20:02:24.055" v="115" actId="20577"/>
          <ac:spMkLst>
            <pc:docMk/>
            <pc:sldMk cId="3037978662" sldId="266"/>
            <ac:spMk id="4102" creationId="{3C123670-9BF3-45FA-AE4D-6BC7BF964008}"/>
          </ac:spMkLst>
        </pc:spChg>
      </pc:sldChg>
      <pc:sldChg chg="modSp add mod">
        <pc:chgData name="Lehman, Megan" userId="2125863f-6eb6-4b75-85a2-e426f6f81cc5" providerId="ADAL" clId="{E37663B5-0292-4404-BF15-CDB9F89271AB}" dt="2024-07-01T22:36:56.930" v="526" actId="20577"/>
        <pc:sldMkLst>
          <pc:docMk/>
          <pc:sldMk cId="947407054" sldId="267"/>
        </pc:sldMkLst>
        <pc:spChg chg="mod">
          <ac:chgData name="Lehman, Megan" userId="2125863f-6eb6-4b75-85a2-e426f6f81cc5" providerId="ADAL" clId="{E37663B5-0292-4404-BF15-CDB9F89271AB}" dt="2024-07-01T22:36:56.930" v="526" actId="20577"/>
          <ac:spMkLst>
            <pc:docMk/>
            <pc:sldMk cId="947407054" sldId="267"/>
            <ac:spMk id="4100" creationId="{FF0C035B-FAAC-4C5C-951C-03444F74899D}"/>
          </ac:spMkLst>
        </pc:spChg>
        <pc:spChg chg="mod">
          <ac:chgData name="Lehman, Megan" userId="2125863f-6eb6-4b75-85a2-e426f6f81cc5" providerId="ADAL" clId="{E37663B5-0292-4404-BF15-CDB9F89271AB}" dt="2024-07-01T20:02:50.756" v="147" actId="20577"/>
          <ac:spMkLst>
            <pc:docMk/>
            <pc:sldMk cId="947407054" sldId="267"/>
            <ac:spMk id="4102" creationId="{3C123670-9BF3-45FA-AE4D-6BC7BF964008}"/>
          </ac:spMkLst>
        </pc:spChg>
      </pc:sldChg>
      <pc:sldChg chg="new del">
        <pc:chgData name="Lehman, Megan" userId="2125863f-6eb6-4b75-85a2-e426f6f81cc5" providerId="ADAL" clId="{E37663B5-0292-4404-BF15-CDB9F89271AB}" dt="2024-07-01T20:03:33.295" v="219" actId="2696"/>
        <pc:sldMkLst>
          <pc:docMk/>
          <pc:sldMk cId="3040179042" sldId="268"/>
        </pc:sldMkLst>
      </pc:sldChg>
      <pc:sldChg chg="modSp add mod">
        <pc:chgData name="Lehman, Megan" userId="2125863f-6eb6-4b75-85a2-e426f6f81cc5" providerId="ADAL" clId="{E37663B5-0292-4404-BF15-CDB9F89271AB}" dt="2024-07-02T21:54:03.559" v="1217" actId="20577"/>
        <pc:sldMkLst>
          <pc:docMk/>
          <pc:sldMk cId="4217121464" sldId="268"/>
        </pc:sldMkLst>
        <pc:spChg chg="mod">
          <ac:chgData name="Lehman, Megan" userId="2125863f-6eb6-4b75-85a2-e426f6f81cc5" providerId="ADAL" clId="{E37663B5-0292-4404-BF15-CDB9F89271AB}" dt="2024-07-02T21:54:03.559" v="1217" actId="20577"/>
          <ac:spMkLst>
            <pc:docMk/>
            <pc:sldMk cId="4217121464" sldId="268"/>
            <ac:spMk id="4100" creationId="{FF0C035B-FAAC-4C5C-951C-03444F74899D}"/>
          </ac:spMkLst>
        </pc:spChg>
      </pc:sldChg>
      <pc:sldChg chg="modSp new del mod">
        <pc:chgData name="Lehman, Megan" userId="2125863f-6eb6-4b75-85a2-e426f6f81cc5" providerId="ADAL" clId="{E37663B5-0292-4404-BF15-CDB9F89271AB}" dt="2024-07-01T20:03:29.769" v="218" actId="2696"/>
        <pc:sldMkLst>
          <pc:docMk/>
          <pc:sldMk cId="830166153" sldId="269"/>
        </pc:sldMkLst>
        <pc:spChg chg="mod">
          <ac:chgData name="Lehman, Megan" userId="2125863f-6eb6-4b75-85a2-e426f6f81cc5" providerId="ADAL" clId="{E37663B5-0292-4404-BF15-CDB9F89271AB}" dt="2024-07-01T20:03:25.310" v="217" actId="20577"/>
          <ac:spMkLst>
            <pc:docMk/>
            <pc:sldMk cId="830166153" sldId="269"/>
            <ac:spMk id="2" creationId="{666CFB5B-C47B-438D-A049-03F82BEBAA1A}"/>
          </ac:spMkLst>
        </pc:spChg>
      </pc:sldChg>
      <pc:sldChg chg="addSp modSp add mod">
        <pc:chgData name="Lehman, Megan" userId="2125863f-6eb6-4b75-85a2-e426f6f81cc5" providerId="ADAL" clId="{E37663B5-0292-4404-BF15-CDB9F89271AB}" dt="2024-07-01T22:53:25.831" v="787" actId="20577"/>
        <pc:sldMkLst>
          <pc:docMk/>
          <pc:sldMk cId="887415720" sldId="269"/>
        </pc:sldMkLst>
        <pc:spChg chg="mod">
          <ac:chgData name="Lehman, Megan" userId="2125863f-6eb6-4b75-85a2-e426f6f81cc5" providerId="ADAL" clId="{E37663B5-0292-4404-BF15-CDB9F89271AB}" dt="2024-07-01T22:53:25.831" v="787" actId="20577"/>
          <ac:spMkLst>
            <pc:docMk/>
            <pc:sldMk cId="887415720" sldId="269"/>
            <ac:spMk id="4100" creationId="{FF0C035B-FAAC-4C5C-951C-03444F74899D}"/>
          </ac:spMkLst>
        </pc:spChg>
        <pc:spChg chg="mod">
          <ac:chgData name="Lehman, Megan" userId="2125863f-6eb6-4b75-85a2-e426f6f81cc5" providerId="ADAL" clId="{E37663B5-0292-4404-BF15-CDB9F89271AB}" dt="2024-07-01T22:39:38.685" v="551" actId="20577"/>
          <ac:spMkLst>
            <pc:docMk/>
            <pc:sldMk cId="887415720" sldId="269"/>
            <ac:spMk id="4102" creationId="{3C123670-9BF3-45FA-AE4D-6BC7BF964008}"/>
          </ac:spMkLst>
        </pc:spChg>
        <pc:picChg chg="add mod ord">
          <ac:chgData name="Lehman, Megan" userId="2125863f-6eb6-4b75-85a2-e426f6f81cc5" providerId="ADAL" clId="{E37663B5-0292-4404-BF15-CDB9F89271AB}" dt="2024-07-01T22:52:27.342" v="696" actId="1076"/>
          <ac:picMkLst>
            <pc:docMk/>
            <pc:sldMk cId="887415720" sldId="269"/>
            <ac:picMk id="2" creationId="{87423A9C-7B41-4FEE-BB31-1CFF0EDEEEF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EC0279-BBAF-4DD9-BEF8-1B228101AE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FDE76-C14B-40DD-8578-2371BAFF8A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4458C22-F35A-40E6-9EC4-75EAA9B48055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938D47D-B206-4B0D-B49D-28D611F8C2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B76926-DE17-4671-A8A0-260FA1B67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D50DA-E008-4123-B870-B962DEB81D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63EEC-99E2-47B7-94EF-D3B63934D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4349CB-D375-4FB6-9B1D-0EC6988AF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41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85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09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01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46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D1A85F2-20A2-4676-A005-662E1D7C5E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F28EEF83-03DB-4723-A1BE-41D1D229FA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8703D96-4571-49B9-8E89-95256305C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82067B-ED3C-4630-82A0-111691544C68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54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4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6B81923-B059-4D35-B21A-9597A0F0A9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C6538C42-36BD-4749-A8A1-97B74F66FB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22B54F3-5A4C-4884-969E-198C385CA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D9E3DC-372D-411F-A864-C5B10B5A2D01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1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EF808-60DA-4BA9-BE0F-D31CBA58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B80E-73D4-43FC-891F-A197222AA492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25C9-96F6-40EA-B68D-589615C3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C3175-6A12-4ECD-B6F5-57620D283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4DC05-77D1-41FB-8A3A-820BB42A48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664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A0D5D-92AB-4EB3-B96F-0487E3F7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898B-FAB7-4D33-92E8-7AEB93BFC235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334CA-62A3-4082-A287-FA3B2649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0756D-CFB5-4079-85BF-503D57D2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59F16-6F56-484C-9F56-457DD0D4F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80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6ED09-CF63-414B-8E9A-08E729E8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39C5-83A6-4B4B-BA2F-17D33792C079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275C7-DAD2-4011-ACB7-B371B62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8FED6-6552-40DD-A549-E65937D0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CCE2-DF1F-4C88-9CF9-A93A222747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17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A95C-F1F3-433C-BEE7-50007812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B00F0-1092-47AB-8287-037DDCE73EB7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ACE6-62FE-4087-9CA0-8754C99CD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82375-F912-4823-A2ED-FDCB49BB2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10582-48D3-4767-93CB-4EF9766B2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6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433ED-D62F-4EED-8738-0986A6A7D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EBF59-04BE-4BB8-819A-69C8BD0795F0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D5CBB-55ED-41B8-A894-ED978995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BFBCF-BD64-48C9-810F-C768E05B0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5AC6-D2DD-4DB6-9250-A89C13B70A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77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B50A34-0A08-4426-A179-5FDA8DDFD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F3CE5-7AEA-4444-93EF-685DEFED49C0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838705-734A-4F6D-B95F-4633F152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96E56C-2D72-48F6-8EAF-929151565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BA68B-4D50-4B14-B42A-E889AF505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82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FA5B5A4-F96E-4AB7-896B-3E2BAC558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279B-A42F-4EC0-818A-617809C73538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28C802-EDFA-442C-974F-41AF6173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D66E23-EF34-4027-96A4-C6CBC29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719ED-51F0-4DD1-9B4F-DE0910AFD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8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057B339-DCD8-4D54-8066-E92DE219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D811-9644-4DE2-AD0C-704404D31DE9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48EDEDD-BD1A-46E8-B86F-D7AB016B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AA41A-AF2F-4EC8-85D3-11DC538E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946FE-AA3E-4F0E-B817-AE2C50C3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12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763A7A-3C6A-4C45-BB3A-137081CB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DA10-26FB-448D-9343-C96A07D9C17A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F35607A-42E4-4C2B-9523-6F0DFB60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F636B82-A4E9-493E-A262-E141C0CE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436A-BC48-4A61-BE34-9C4C53196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0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703483-3341-4B3D-8F19-C37409C2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848C-D98E-431C-B0DF-488B82689CB0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02B8DD-7C3E-4E5D-ADDB-F8087CAE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18E3DC-5DE4-46A7-A57F-C51832A3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47CE-54F7-41F2-8164-CED0A6A15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E0213C-847D-4C32-AF81-A8F56D940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1A0D-9ECB-46FD-8994-159EB015AB78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196EDF-5F5C-4FB5-9708-A50D6185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D2F9FF-FA58-4551-B7C7-0A53135F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28F1E-2648-45FF-A2CD-266B55BF8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10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C447D8-4A4B-4A14-A9BA-DEF7B10C36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0A8A777-1DEB-4264-B5DC-A954C07153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E44F2-53CE-4DBE-AD0A-2D1B02C07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5D30B7-EEC4-4652-822F-587DB90B0940}" type="datetimeFigureOut">
              <a:rPr lang="en-US"/>
              <a:pPr>
                <a:defRPr/>
              </a:pPr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49DD6-1100-4C87-B142-2FD9821205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B7507-BAA8-45BD-B10A-F9B963883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BE3B43B-1739-4611-A9FF-2BDA426EB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dep.pa.gov/About/Regional/North-central-Regional-Office/Community-Information/Pages/default.aspx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ECE785E-D46A-45F3-8E65-32E6DE4EC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915400" cy="1470025"/>
          </a:xfrm>
        </p:spPr>
        <p:txBody>
          <a:bodyPr/>
          <a:lstStyle/>
          <a:p>
            <a:pPr eaLnBrk="1" hangingPunct="1"/>
            <a:r>
              <a:rPr lang="en-US" altLang="en-US" b="1"/>
              <a:t>Pennsylvania General Energy Co., LLC Phase IV Pipeline project</a:t>
            </a:r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3C8FB77B-36C6-4F38-AF8C-3615EF694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7162800" cy="2133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Virtual Public Hearing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July 2, 2024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3076" name="Picture 1">
            <a:extLst>
              <a:ext uri="{FF2B5EF4-FFF2-40B4-BE49-F238E27FC236}">
                <a16:creationId xmlns:a16="http://schemas.microsoft.com/office/drawing/2014/main" id="{345F68AF-B0DA-4C54-A521-C884E3851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>
            <a:extLst>
              <a:ext uri="{FF2B5EF4-FFF2-40B4-BE49-F238E27FC236}">
                <a16:creationId xmlns:a16="http://schemas.microsoft.com/office/drawing/2014/main" id="{6C9459AC-D73A-416D-8CCB-7982ED716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9436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Jessica Shirley, Acting Secretary</a:t>
            </a: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C8492C13-9B4B-4DDE-8467-AD35FA39A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Josh Shapiro, Governor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6434EE0E-8A3E-4F5C-9C7A-4A096026C4ED}"/>
              </a:ext>
            </a:extLst>
          </p:cNvPr>
          <p:cNvSpPr>
            <a:spLocks noGrp="1"/>
          </p:cNvSpPr>
          <p:nvPr/>
        </p:nvSpPr>
        <p:spPr>
          <a:xfrm>
            <a:off x="381000" y="355209"/>
            <a:ext cx="9448800" cy="1321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Phase IV </a:t>
            </a:r>
          </a:p>
          <a:p>
            <a:r>
              <a:rPr lang="en-US" sz="4800" dirty="0"/>
              <a:t>Alternatives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783217D0-9E53-4769-9D34-7B142E6917E9}"/>
              </a:ext>
            </a:extLst>
          </p:cNvPr>
          <p:cNvSpPr>
            <a:spLocks noGrp="1"/>
          </p:cNvSpPr>
          <p:nvPr/>
        </p:nvSpPr>
        <p:spPr>
          <a:xfrm>
            <a:off x="228600" y="2057400"/>
            <a:ext cx="4173065" cy="45639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 alternatives considered</a:t>
            </a:r>
          </a:p>
          <a:p>
            <a:r>
              <a:rPr lang="en-US" dirty="0"/>
              <a:t>Multiple alternatives were rejected by landowners </a:t>
            </a:r>
          </a:p>
          <a:p>
            <a:r>
              <a:rPr lang="en-US" dirty="0"/>
              <a:t>PGE has amended the tree planting plan where the pipeline closely parallels or crosses the Midstate trail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i="1" dirty="0"/>
              <a:t>	(Slide and map provided by PGE)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C79C4E-A539-459B-9A4A-FD1746050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3" b="1542"/>
          <a:stretch/>
        </p:blipFill>
        <p:spPr>
          <a:xfrm>
            <a:off x="4401665" y="92721"/>
            <a:ext cx="4795208" cy="667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5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Ground Rules for Hearing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Speakers called in order of sign up</a:t>
            </a:r>
          </a:p>
          <a:p>
            <a:pPr lvl="0"/>
            <a:r>
              <a:rPr lang="en-US" dirty="0"/>
              <a:t>We will unmute your line</a:t>
            </a:r>
          </a:p>
          <a:p>
            <a:pPr lvl="0"/>
            <a:r>
              <a:rPr lang="en-US" dirty="0"/>
              <a:t>Say and spell your name, then give comments</a:t>
            </a:r>
          </a:p>
          <a:p>
            <a:pPr lvl="0"/>
            <a:r>
              <a:rPr lang="en-US" dirty="0"/>
              <a:t>Three minutes per person  </a:t>
            </a:r>
          </a:p>
          <a:p>
            <a:pPr lvl="0"/>
            <a:r>
              <a:rPr lang="en-US" dirty="0"/>
              <a:t>Watch onscreen timer</a:t>
            </a:r>
          </a:p>
          <a:p>
            <a:pPr lvl="0"/>
            <a:r>
              <a:rPr lang="en-US" dirty="0"/>
              <a:t>After warning to finish your sentence, if you exceed your time, you will be muted</a:t>
            </a:r>
          </a:p>
        </p:txBody>
      </p:sp>
    </p:spTree>
    <p:extLst>
      <p:ext uri="{BB962C8B-B14F-4D97-AF65-F5344CB8AC3E}">
        <p14:creationId xmlns:p14="http://schemas.microsoft.com/office/powerpoint/2010/main" val="30379786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Public Testimony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altLang="en-US" dirty="0"/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en-US" b="1" i="1" dirty="0"/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b="1" i="1" dirty="0"/>
              <a:t>Three minutes per registered speaker</a:t>
            </a:r>
            <a:endParaRPr lang="en-US" alt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94740705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141608C-ADFC-4842-B771-6D58C45B8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076450"/>
            <a:ext cx="8610600" cy="3757613"/>
          </a:xfrm>
        </p:spPr>
        <p:txBody>
          <a:bodyPr/>
          <a:lstStyle/>
          <a:p>
            <a:pPr eaLnBrk="1" hangingPunct="1"/>
            <a:r>
              <a:rPr lang="en-US" altLang="en-US" b="1" dirty="0"/>
              <a:t>Thank you for attending!</a:t>
            </a:r>
            <a:br>
              <a:rPr lang="en-US" altLang="en-US" b="1" dirty="0"/>
            </a:br>
            <a:br>
              <a:rPr lang="en-US" altLang="en-US" b="1" dirty="0"/>
            </a:br>
            <a:r>
              <a:rPr lang="en-US" altLang="en-US" dirty="0"/>
              <a:t>This concludes this evening’s </a:t>
            </a:r>
            <a:br>
              <a:rPr lang="en-US" altLang="en-US" dirty="0"/>
            </a:br>
            <a:r>
              <a:rPr lang="en-US" altLang="en-US" dirty="0"/>
              <a:t>virtual public hearing.</a:t>
            </a:r>
            <a:br>
              <a:rPr lang="en-US" altLang="en-US" b="1" dirty="0"/>
            </a:br>
            <a:endParaRPr lang="en-US" altLang="en-US" b="1" dirty="0"/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04C3B444-C04A-46E0-8EBA-127A4658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Hearing Agenda 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DEP introductory comments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Brief informational presentation by applicant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Ground rules for hearing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Public testimony </a:t>
            </a:r>
            <a:r>
              <a:rPr lang="en-US" altLang="en-US" sz="2000" i="1" dirty="0"/>
              <a:t>(3 minutes per registered person)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Conclusion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DEP Staff Introductions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/>
              <a:t>DEP Eastern Oil and Gas District Staff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Dan Harvey, P.E., </a:t>
            </a:r>
            <a:r>
              <a:rPr lang="en-US" altLang="en-US" sz="2400" i="1" dirty="0"/>
              <a:t>Environmental Group Manager</a:t>
            </a: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Christopher Yeakel, </a:t>
            </a:r>
            <a:r>
              <a:rPr lang="en-US" altLang="en-US" sz="2400" i="1" dirty="0"/>
              <a:t>Aquatic Biologist Supervisor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Erin Chambers, </a:t>
            </a:r>
            <a:r>
              <a:rPr lang="en-US" altLang="en-US" sz="2400" i="1" dirty="0"/>
              <a:t>Aquatic Biologist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Christopher Mileto, </a:t>
            </a:r>
            <a:r>
              <a:rPr lang="en-US" altLang="en-US" sz="2400" i="1" dirty="0"/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42626844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DEP Staff Introductions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/>
              <a:t>DEP Bureau of Oil and Gas Management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Kurt Klapkowski, </a:t>
            </a:r>
            <a:r>
              <a:rPr lang="en-US" altLang="en-US" sz="2400" i="1" dirty="0"/>
              <a:t>Deputy Secretary</a:t>
            </a: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Dan Counahan, </a:t>
            </a:r>
            <a:r>
              <a:rPr lang="en-US" altLang="en-US" sz="2400" i="1" dirty="0"/>
              <a:t>Director of District Oil &amp; Gas Operations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Alexandria  </a:t>
            </a:r>
            <a:r>
              <a:rPr lang="en-US" altLang="en-US" dirty="0" err="1"/>
              <a:t>Barravecchio</a:t>
            </a:r>
            <a:r>
              <a:rPr lang="en-US" altLang="en-US" dirty="0"/>
              <a:t>, </a:t>
            </a:r>
            <a:r>
              <a:rPr lang="en-US" altLang="en-US" sz="2400" i="1" dirty="0"/>
              <a:t>Acting Environmental Program Manager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Todd Wallace, </a:t>
            </a:r>
            <a:r>
              <a:rPr lang="en-US" altLang="en-US" sz="2400" i="1" dirty="0"/>
              <a:t>Executive Assistant</a:t>
            </a:r>
          </a:p>
        </p:txBody>
      </p:sp>
    </p:spTree>
    <p:extLst>
      <p:ext uri="{BB962C8B-B14F-4D97-AF65-F5344CB8AC3E}">
        <p14:creationId xmlns:p14="http://schemas.microsoft.com/office/powerpoint/2010/main" val="42171214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DEP Staff Introductions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7818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/>
              <a:t>DEP Northcentral Regional &amp; Support Staff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Megan Lehman, </a:t>
            </a:r>
            <a:r>
              <a:rPr lang="en-US" altLang="en-US" sz="2400" i="1" dirty="0"/>
              <a:t>Regional Communications Manager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Lisa Meade, </a:t>
            </a:r>
            <a:r>
              <a:rPr lang="en-US" altLang="en-US" sz="2400" i="1" dirty="0"/>
              <a:t>Local Government Liaison</a:t>
            </a:r>
            <a:endParaRPr lang="en-US" altLang="en-US" dirty="0"/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Darek Jagiela, </a:t>
            </a:r>
            <a:r>
              <a:rPr lang="en-US" altLang="en-US" sz="2400" i="1" dirty="0"/>
              <a:t>Digital Communications Support</a:t>
            </a:r>
          </a:p>
        </p:txBody>
      </p:sp>
    </p:spTree>
    <p:extLst>
      <p:ext uri="{BB962C8B-B14F-4D97-AF65-F5344CB8AC3E}">
        <p14:creationId xmlns:p14="http://schemas.microsoft.com/office/powerpoint/2010/main" val="227905529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Purpose of Tonight’s Hearing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Accept public comments as part of DEP permit review for Phase IV Pipeline Project proposed by PGE for Cummings and McHenry Townships, Lycoming County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Transcript will be created</a:t>
            </a:r>
          </a:p>
        </p:txBody>
      </p:sp>
    </p:spTree>
    <p:extLst>
      <p:ext uri="{BB962C8B-B14F-4D97-AF65-F5344CB8AC3E}">
        <p14:creationId xmlns:p14="http://schemas.microsoft.com/office/powerpoint/2010/main" val="4298853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2CDDC7E4-0937-4B7D-879B-75416C92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988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/>
              <a:t>Written comments accepted through 7/22/24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/>
              <a:t>Email to RA-EPEASTERNOGPRG@pa.gov </a:t>
            </a:r>
            <a:br>
              <a:rPr lang="en-US" dirty="0"/>
            </a:br>
            <a:r>
              <a:rPr lang="en-US" dirty="0"/>
              <a:t>or mail to DEP’s Williamsport office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/>
              <a:t>All comments carry equal weight with DEP</a:t>
            </a:r>
          </a:p>
        </p:txBody>
      </p:sp>
      <p:grpSp>
        <p:nvGrpSpPr>
          <p:cNvPr id="6148" name="Group 1">
            <a:extLst>
              <a:ext uri="{FF2B5EF4-FFF2-40B4-BE49-F238E27FC236}">
                <a16:creationId xmlns:a16="http://schemas.microsoft.com/office/drawing/2014/main" id="{02A5F978-0C92-4733-87BC-879C1DA1EAB2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1070"/>
            <a:chOff x="288977" y="355144"/>
            <a:chExt cx="8382000" cy="661312"/>
          </a:xfrm>
        </p:grpSpPr>
        <p:pic>
          <p:nvPicPr>
            <p:cNvPr id="6151" name="Picture 5" descr="Aging banner">
              <a:extLst>
                <a:ext uri="{FF2B5EF4-FFF2-40B4-BE49-F238E27FC236}">
                  <a16:creationId xmlns:a16="http://schemas.microsoft.com/office/drawing/2014/main" id="{A0A4BC7C-569F-4E96-89D0-003BB0661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2">
              <a:extLst>
                <a:ext uri="{FF2B5EF4-FFF2-40B4-BE49-F238E27FC236}">
                  <a16:creationId xmlns:a16="http://schemas.microsoft.com/office/drawing/2014/main" id="{5569B64A-E652-48C1-8862-45A9EF4D14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Submitting Written Comment</a:t>
              </a:r>
            </a:p>
          </p:txBody>
        </p:sp>
      </p:grpSp>
      <p:pic>
        <p:nvPicPr>
          <p:cNvPr id="6149" name="Picture 7" descr="DEP-rgb">
            <a:extLst>
              <a:ext uri="{FF2B5EF4-FFF2-40B4-BE49-F238E27FC236}">
                <a16:creationId xmlns:a16="http://schemas.microsoft.com/office/drawing/2014/main" id="{FED38203-82D7-4612-BE86-DD607A87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For More Information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62938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400" dirty="0">
                <a:hlinkClick r:id="rId5"/>
              </a:rPr>
              <a:t>https://www.dep.pa.gov/About/Regional/North-central-Regional-Office/Community-Information/Pages/default.aspx</a:t>
            </a:r>
            <a:r>
              <a:rPr lang="en-US" altLang="en-US" sz="2400" dirty="0"/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en-US" sz="2400" i="1" dirty="0"/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i="1" dirty="0"/>
              <a:t>					 DEP Northcentral Region &gt;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i="1" dirty="0"/>
              <a:t>					 Community Information &gt;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i="1" dirty="0"/>
              <a:t>					 Scroll down to </a:t>
            </a:r>
            <a:br>
              <a:rPr lang="en-US" altLang="en-US" sz="2400" i="1" dirty="0"/>
            </a:br>
            <a:r>
              <a:rPr lang="en-US" altLang="en-US" sz="2400" i="1" dirty="0"/>
              <a:t>					“What’s New”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i="1" dirty="0">
              <a:highlight>
                <a:srgbClr val="FFFF00"/>
              </a:highligh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423A9C-7B41-4FEE-BB31-1CFF0EDEE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48" y="2667000"/>
            <a:ext cx="4267200" cy="35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1572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FB253B2E-5265-4CC1-976C-A4C4A3B68A8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8E714C80-93DE-4A29-B571-44CAD87018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3C123670-9BF3-45FA-AE4D-6BC7BF964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Applicant Brief Comments</a:t>
              </a:r>
            </a:p>
          </p:txBody>
        </p:sp>
      </p:grpSp>
      <p:pic>
        <p:nvPicPr>
          <p:cNvPr id="4099" name="Picture 7" descr="DEP-rgb">
            <a:extLst>
              <a:ext uri="{FF2B5EF4-FFF2-40B4-BE49-F238E27FC236}">
                <a16:creationId xmlns:a16="http://schemas.microsoft.com/office/drawing/2014/main" id="{0FFCCEE7-BFA4-4AA7-90A3-C05D8E7DC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ontent Placeholder 1">
            <a:extLst>
              <a:ext uri="{FF2B5EF4-FFF2-40B4-BE49-F238E27FC236}">
                <a16:creationId xmlns:a16="http://schemas.microsoft.com/office/drawing/2014/main" id="{FF0C035B-FAAC-4C5C-951C-03444F74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b="1" dirty="0"/>
              <a:t>Nathan Harris, </a:t>
            </a:r>
            <a:r>
              <a:rPr lang="en-US" altLang="en-US" dirty="0"/>
              <a:t>President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dirty="0"/>
              <a:t>Pennsylvania General Energy Co., LLC (PGE)</a:t>
            </a:r>
          </a:p>
        </p:txBody>
      </p:sp>
    </p:spTree>
    <p:extLst>
      <p:ext uri="{BB962C8B-B14F-4D97-AF65-F5344CB8AC3E}">
        <p14:creationId xmlns:p14="http://schemas.microsoft.com/office/powerpoint/2010/main" val="11829167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BB9606F408024FA75F2522D17190D5" ma:contentTypeVersion="11" ma:contentTypeDescription="Create a new document." ma:contentTypeScope="" ma:versionID="dbd03056e142830af418241d222d8330">
  <xsd:schema xmlns:xsd="http://www.w3.org/2001/XMLSchema" xmlns:xs="http://www.w3.org/2001/XMLSchema" xmlns:p="http://schemas.microsoft.com/office/2006/metadata/properties" xmlns:ns3="c8cb996b-1734-4f8a-951c-1a0e3bed8d77" xmlns:ns4="ecb464b4-2f83-4b24-b81e-6d1f0b6e93dd" targetNamespace="http://schemas.microsoft.com/office/2006/metadata/properties" ma:root="true" ma:fieldsID="10cdb66ba4d7e2ead36712889488cac7" ns3:_="" ns4:_="">
    <xsd:import namespace="c8cb996b-1734-4f8a-951c-1a0e3bed8d77"/>
    <xsd:import namespace="ecb464b4-2f83-4b24-b81e-6d1f0b6e93d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b996b-1734-4f8a-951c-1a0e3bed8d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464b4-2f83-4b24-b81e-6d1f0b6e93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44BB3-9986-44D5-82C0-C1B119028E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D76ABD-AA43-4556-9D31-187B1E7C12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b996b-1734-4f8a-951c-1a0e3bed8d77"/>
    <ds:schemaRef ds:uri="ecb464b4-2f83-4b24-b81e-6d1f0b6e93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413</Words>
  <Application>Microsoft Office PowerPoint</Application>
  <PresentationFormat>On-screen Show (4:3)</PresentationFormat>
  <Paragraphs>73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Pennsylvania General Energy Co., LLC Phase IV Pipeline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attending!  This concludes this evening’s  virtual public hearing. </vt:lpstr>
    </vt:vector>
  </TitlesOfParts>
  <Company>Commonwealth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 Bold Black 44 pt Calibri Font</dc:title>
  <dc:creator>Rickens, Susan</dc:creator>
  <cp:lastModifiedBy>Lehman, Megan</cp:lastModifiedBy>
  <cp:revision>26</cp:revision>
  <cp:lastPrinted>2012-04-25T13:41:06Z</cp:lastPrinted>
  <dcterms:created xsi:type="dcterms:W3CDTF">2012-04-25T13:00:02Z</dcterms:created>
  <dcterms:modified xsi:type="dcterms:W3CDTF">2024-07-02T21:54:14Z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0x01010042BB9606F408024FA75F2522D17190D5</vt:lpwstr>
  </property>
</Properties>
</file>