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81" r:id="rId3"/>
    <p:sldId id="382" r:id="rId4"/>
    <p:sldId id="378" r:id="rId5"/>
    <p:sldId id="379" r:id="rId6"/>
    <p:sldId id="387" r:id="rId7"/>
    <p:sldId id="380" r:id="rId8"/>
    <p:sldId id="388" r:id="rId9"/>
    <p:sldId id="384" r:id="rId10"/>
    <p:sldId id="383" r:id="rId11"/>
    <p:sldId id="385" r:id="rId12"/>
    <p:sldId id="389" r:id="rId13"/>
    <p:sldId id="3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7BFA4-9B1B-437E-B31E-A7404D430D7F}" v="79" dt="2022-05-10T19:36:54.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merie, Randy" userId="a1aeb803-0b37-4c10-a6ff-abd7d2897151" providerId="ADAL" clId="{2957BFA4-9B1B-437E-B31E-A7404D430D7F}"/>
    <pc:docChg chg="undo redo custSel addSld delSld modSld sldOrd">
      <pc:chgData name="Farmerie, Randy" userId="a1aeb803-0b37-4c10-a6ff-abd7d2897151" providerId="ADAL" clId="{2957BFA4-9B1B-437E-B31E-A7404D430D7F}" dt="2022-05-10T19:48:13.907" v="2942" actId="113"/>
      <pc:docMkLst>
        <pc:docMk/>
      </pc:docMkLst>
      <pc:sldChg chg="addSp delSp modSp mod">
        <pc:chgData name="Farmerie, Randy" userId="a1aeb803-0b37-4c10-a6ff-abd7d2897151" providerId="ADAL" clId="{2957BFA4-9B1B-437E-B31E-A7404D430D7F}" dt="2022-05-10T19:37:16.415" v="2935" actId="20577"/>
        <pc:sldMkLst>
          <pc:docMk/>
          <pc:sldMk cId="0" sldId="257"/>
        </pc:sldMkLst>
        <pc:spChg chg="mod">
          <ac:chgData name="Farmerie, Randy" userId="a1aeb803-0b37-4c10-a6ff-abd7d2897151" providerId="ADAL" clId="{2957BFA4-9B1B-437E-B31E-A7404D430D7F}" dt="2022-05-10T19:37:16.415" v="2935" actId="20577"/>
          <ac:spMkLst>
            <pc:docMk/>
            <pc:sldMk cId="0" sldId="257"/>
            <ac:spMk id="3074" creationId="{6F927E6F-6C22-4E51-A532-75D475A51968}"/>
          </ac:spMkLst>
        </pc:spChg>
        <pc:spChg chg="mod">
          <ac:chgData name="Farmerie, Randy" userId="a1aeb803-0b37-4c10-a6ff-abd7d2897151" providerId="ADAL" clId="{2957BFA4-9B1B-437E-B31E-A7404D430D7F}" dt="2022-05-10T17:39:42.309" v="2357" actId="1076"/>
          <ac:spMkLst>
            <pc:docMk/>
            <pc:sldMk cId="0" sldId="257"/>
            <ac:spMk id="3075" creationId="{9BEC4C81-83C9-49E3-B339-CA98DA28042E}"/>
          </ac:spMkLst>
        </pc:spChg>
        <pc:picChg chg="add mod">
          <ac:chgData name="Farmerie, Randy" userId="a1aeb803-0b37-4c10-a6ff-abd7d2897151" providerId="ADAL" clId="{2957BFA4-9B1B-437E-B31E-A7404D430D7F}" dt="2022-05-10T17:39:13.014" v="2354" actId="1076"/>
          <ac:picMkLst>
            <pc:docMk/>
            <pc:sldMk cId="0" sldId="257"/>
            <ac:picMk id="3" creationId="{45D46264-D47B-468C-8692-3006CCF4BB5C}"/>
          </ac:picMkLst>
        </pc:picChg>
        <pc:picChg chg="del">
          <ac:chgData name="Farmerie, Randy" userId="a1aeb803-0b37-4c10-a6ff-abd7d2897151" providerId="ADAL" clId="{2957BFA4-9B1B-437E-B31E-A7404D430D7F}" dt="2022-05-10T17:39:02.384" v="2353" actId="21"/>
          <ac:picMkLst>
            <pc:docMk/>
            <pc:sldMk cId="0" sldId="257"/>
            <ac:picMk id="3076" creationId="{8895F3A5-D1B6-4DAF-B70B-722E21A9E4AE}"/>
          </ac:picMkLst>
        </pc:picChg>
      </pc:sldChg>
      <pc:sldChg chg="addSp delSp modSp mod">
        <pc:chgData name="Farmerie, Randy" userId="a1aeb803-0b37-4c10-a6ff-abd7d2897151" providerId="ADAL" clId="{2957BFA4-9B1B-437E-B31E-A7404D430D7F}" dt="2022-05-10T13:46:56.899" v="228"/>
        <pc:sldMkLst>
          <pc:docMk/>
          <pc:sldMk cId="329889321" sldId="378"/>
        </pc:sldMkLst>
        <pc:spChg chg="add mod">
          <ac:chgData name="Farmerie, Randy" userId="a1aeb803-0b37-4c10-a6ff-abd7d2897151" providerId="ADAL" clId="{2957BFA4-9B1B-437E-B31E-A7404D430D7F}" dt="2022-05-10T13:46:56.899" v="228"/>
          <ac:spMkLst>
            <pc:docMk/>
            <pc:sldMk cId="329889321" sldId="378"/>
            <ac:spMk id="3" creationId="{A33FC27B-D8DB-4910-B1C2-364C211CE4C3}"/>
          </ac:spMkLst>
        </pc:spChg>
        <pc:spChg chg="mod">
          <ac:chgData name="Farmerie, Randy" userId="a1aeb803-0b37-4c10-a6ff-abd7d2897151" providerId="ADAL" clId="{2957BFA4-9B1B-437E-B31E-A7404D430D7F}" dt="2022-05-10T13:36:17.556" v="110" actId="20577"/>
          <ac:spMkLst>
            <pc:docMk/>
            <pc:sldMk cId="329889321" sldId="378"/>
            <ac:spMk id="7" creationId="{A9FC9BA8-A549-4251-88B2-691D0C4D8D45}"/>
          </ac:spMkLst>
        </pc:spChg>
        <pc:picChg chg="del">
          <ac:chgData name="Farmerie, Randy" userId="a1aeb803-0b37-4c10-a6ff-abd7d2897151" providerId="ADAL" clId="{2957BFA4-9B1B-437E-B31E-A7404D430D7F}" dt="2022-05-10T13:32:31.667" v="32" actId="478"/>
          <ac:picMkLst>
            <pc:docMk/>
            <pc:sldMk cId="329889321" sldId="378"/>
            <ac:picMk id="5" creationId="{F522B28B-36A3-494D-97F5-937A27E4C68C}"/>
          </ac:picMkLst>
        </pc:picChg>
      </pc:sldChg>
      <pc:sldChg chg="addSp delSp modSp add mod">
        <pc:chgData name="Farmerie, Randy" userId="a1aeb803-0b37-4c10-a6ff-abd7d2897151" providerId="ADAL" clId="{2957BFA4-9B1B-437E-B31E-A7404D430D7F}" dt="2022-05-10T17:42:35.978" v="2371" actId="20577"/>
        <pc:sldMkLst>
          <pc:docMk/>
          <pc:sldMk cId="2532423427" sldId="379"/>
        </pc:sldMkLst>
        <pc:spChg chg="add del mod">
          <ac:chgData name="Farmerie, Randy" userId="a1aeb803-0b37-4c10-a6ff-abd7d2897151" providerId="ADAL" clId="{2957BFA4-9B1B-437E-B31E-A7404D430D7F}" dt="2022-05-10T13:46:45.853" v="227"/>
          <ac:spMkLst>
            <pc:docMk/>
            <pc:sldMk cId="2532423427" sldId="379"/>
            <ac:spMk id="2" creationId="{A770E487-411F-4F4C-B7B1-74C7820B3408}"/>
          </ac:spMkLst>
        </pc:spChg>
        <pc:spChg chg="mod">
          <ac:chgData name="Farmerie, Randy" userId="a1aeb803-0b37-4c10-a6ff-abd7d2897151" providerId="ADAL" clId="{2957BFA4-9B1B-437E-B31E-A7404D430D7F}" dt="2022-05-10T17:42:35.978" v="2371" actId="20577"/>
          <ac:spMkLst>
            <pc:docMk/>
            <pc:sldMk cId="2532423427" sldId="379"/>
            <ac:spMk id="3" creationId="{A33FC27B-D8DB-4910-B1C2-364C211CE4C3}"/>
          </ac:spMkLst>
        </pc:spChg>
        <pc:spChg chg="mod">
          <ac:chgData name="Farmerie, Randy" userId="a1aeb803-0b37-4c10-a6ff-abd7d2897151" providerId="ADAL" clId="{2957BFA4-9B1B-437E-B31E-A7404D430D7F}" dt="2022-05-10T17:10:46.777" v="2140" actId="14100"/>
          <ac:spMkLst>
            <pc:docMk/>
            <pc:sldMk cId="2532423427" sldId="379"/>
            <ac:spMk id="7" creationId="{A9FC9BA8-A549-4251-88B2-691D0C4D8D45}"/>
          </ac:spMkLst>
        </pc:spChg>
        <pc:grpChg chg="mod">
          <ac:chgData name="Farmerie, Randy" userId="a1aeb803-0b37-4c10-a6ff-abd7d2897151" providerId="ADAL" clId="{2957BFA4-9B1B-437E-B31E-A7404D430D7F}" dt="2022-05-10T17:10:46.777" v="2140" actId="14100"/>
          <ac:grpSpMkLst>
            <pc:docMk/>
            <pc:sldMk cId="2532423427" sldId="379"/>
            <ac:grpSpMk id="4" creationId="{2DF1EB53-A249-4F22-BF7E-2387C673404D}"/>
          </ac:grpSpMkLst>
        </pc:grpChg>
        <pc:picChg chg="mod">
          <ac:chgData name="Farmerie, Randy" userId="a1aeb803-0b37-4c10-a6ff-abd7d2897151" providerId="ADAL" clId="{2957BFA4-9B1B-437E-B31E-A7404D430D7F}" dt="2022-05-10T17:10:46.777" v="2140" actId="14100"/>
          <ac:picMkLst>
            <pc:docMk/>
            <pc:sldMk cId="2532423427" sldId="379"/>
            <ac:picMk id="6" creationId="{275B1B8B-7981-41DD-8BC7-A78A5545CE60}"/>
          </ac:picMkLst>
        </pc:picChg>
      </pc:sldChg>
      <pc:sldChg chg="new del">
        <pc:chgData name="Farmerie, Randy" userId="a1aeb803-0b37-4c10-a6ff-abd7d2897151" providerId="ADAL" clId="{2957BFA4-9B1B-437E-B31E-A7404D430D7F}" dt="2022-05-10T13:32:55.961" v="52" actId="680"/>
        <pc:sldMkLst>
          <pc:docMk/>
          <pc:sldMk cId="3076909389" sldId="379"/>
        </pc:sldMkLst>
      </pc:sldChg>
      <pc:sldChg chg="new del">
        <pc:chgData name="Farmerie, Randy" userId="a1aeb803-0b37-4c10-a6ff-abd7d2897151" providerId="ADAL" clId="{2957BFA4-9B1B-437E-B31E-A7404D430D7F}" dt="2022-05-10T13:33:13.755" v="54" actId="680"/>
        <pc:sldMkLst>
          <pc:docMk/>
          <pc:sldMk cId="4038216153" sldId="379"/>
        </pc:sldMkLst>
      </pc:sldChg>
      <pc:sldChg chg="addSp delSp modSp add mod">
        <pc:chgData name="Farmerie, Randy" userId="a1aeb803-0b37-4c10-a6ff-abd7d2897151" providerId="ADAL" clId="{2957BFA4-9B1B-437E-B31E-A7404D430D7F}" dt="2022-05-10T17:43:26.668" v="2378" actId="27636"/>
        <pc:sldMkLst>
          <pc:docMk/>
          <pc:sldMk cId="2321545677" sldId="380"/>
        </pc:sldMkLst>
        <pc:spChg chg="add del mod">
          <ac:chgData name="Farmerie, Randy" userId="a1aeb803-0b37-4c10-a6ff-abd7d2897151" providerId="ADAL" clId="{2957BFA4-9B1B-437E-B31E-A7404D430D7F}" dt="2022-05-10T13:51:31.827" v="525"/>
          <ac:spMkLst>
            <pc:docMk/>
            <pc:sldMk cId="2321545677" sldId="380"/>
            <ac:spMk id="2" creationId="{98E0E843-ACDF-44E9-B406-2E8118FC2F55}"/>
          </ac:spMkLst>
        </pc:spChg>
        <pc:spChg chg="mod">
          <ac:chgData name="Farmerie, Randy" userId="a1aeb803-0b37-4c10-a6ff-abd7d2897151" providerId="ADAL" clId="{2957BFA4-9B1B-437E-B31E-A7404D430D7F}" dt="2022-05-10T17:43:26.668" v="2378" actId="27636"/>
          <ac:spMkLst>
            <pc:docMk/>
            <pc:sldMk cId="2321545677" sldId="380"/>
            <ac:spMk id="3" creationId="{A33FC27B-D8DB-4910-B1C2-364C211CE4C3}"/>
          </ac:spMkLst>
        </pc:spChg>
        <pc:spChg chg="mod">
          <ac:chgData name="Farmerie, Randy" userId="a1aeb803-0b37-4c10-a6ff-abd7d2897151" providerId="ADAL" clId="{2957BFA4-9B1B-437E-B31E-A7404D430D7F}" dt="2022-05-10T13:51:30.650" v="523" actId="255"/>
          <ac:spMkLst>
            <pc:docMk/>
            <pc:sldMk cId="2321545677" sldId="380"/>
            <ac:spMk id="7" creationId="{A9FC9BA8-A549-4251-88B2-691D0C4D8D45}"/>
          </ac:spMkLst>
        </pc:spChg>
      </pc:sldChg>
      <pc:sldChg chg="addSp delSp modSp add mod ord">
        <pc:chgData name="Farmerie, Randy" userId="a1aeb803-0b37-4c10-a6ff-abd7d2897151" providerId="ADAL" clId="{2957BFA4-9B1B-437E-B31E-A7404D430D7F}" dt="2022-05-10T17:41:11.187" v="2363" actId="20577"/>
        <pc:sldMkLst>
          <pc:docMk/>
          <pc:sldMk cId="2004747430" sldId="381"/>
        </pc:sldMkLst>
        <pc:spChg chg="add del mod">
          <ac:chgData name="Farmerie, Randy" userId="a1aeb803-0b37-4c10-a6ff-abd7d2897151" providerId="ADAL" clId="{2957BFA4-9B1B-437E-B31E-A7404D430D7F}" dt="2022-05-10T13:35:14.541" v="69" actId="767"/>
          <ac:spMkLst>
            <pc:docMk/>
            <pc:sldMk cId="2004747430" sldId="381"/>
            <ac:spMk id="2" creationId="{BE6F15C9-E5F4-4C5F-A30B-647A4FFF9E4C}"/>
          </ac:spMkLst>
        </pc:spChg>
        <pc:spChg chg="mod">
          <ac:chgData name="Farmerie, Randy" userId="a1aeb803-0b37-4c10-a6ff-abd7d2897151" providerId="ADAL" clId="{2957BFA4-9B1B-437E-B31E-A7404D430D7F}" dt="2022-05-10T17:41:11.187" v="2363" actId="20577"/>
          <ac:spMkLst>
            <pc:docMk/>
            <pc:sldMk cId="2004747430" sldId="381"/>
            <ac:spMk id="3" creationId="{A33FC27B-D8DB-4910-B1C2-364C211CE4C3}"/>
          </ac:spMkLst>
        </pc:spChg>
        <pc:spChg chg="mod">
          <ac:chgData name="Farmerie, Randy" userId="a1aeb803-0b37-4c10-a6ff-abd7d2897151" providerId="ADAL" clId="{2957BFA4-9B1B-437E-B31E-A7404D430D7F}" dt="2022-05-10T13:35:27.241" v="77" actId="20577"/>
          <ac:spMkLst>
            <pc:docMk/>
            <pc:sldMk cId="2004747430" sldId="381"/>
            <ac:spMk id="7" creationId="{A9FC9BA8-A549-4251-88B2-691D0C4D8D45}"/>
          </ac:spMkLst>
        </pc:spChg>
      </pc:sldChg>
      <pc:sldChg chg="modSp add mod ord">
        <pc:chgData name="Farmerie, Randy" userId="a1aeb803-0b37-4c10-a6ff-abd7d2897151" providerId="ADAL" clId="{2957BFA4-9B1B-437E-B31E-A7404D430D7F}" dt="2022-05-10T17:41:55.375" v="2365" actId="255"/>
        <pc:sldMkLst>
          <pc:docMk/>
          <pc:sldMk cId="3236433205" sldId="382"/>
        </pc:sldMkLst>
        <pc:spChg chg="mod">
          <ac:chgData name="Farmerie, Randy" userId="a1aeb803-0b37-4c10-a6ff-abd7d2897151" providerId="ADAL" clId="{2957BFA4-9B1B-437E-B31E-A7404D430D7F}" dt="2022-05-10T17:41:55.375" v="2365" actId="255"/>
          <ac:spMkLst>
            <pc:docMk/>
            <pc:sldMk cId="3236433205" sldId="382"/>
            <ac:spMk id="3" creationId="{A33FC27B-D8DB-4910-B1C2-364C211CE4C3}"/>
          </ac:spMkLst>
        </pc:spChg>
        <pc:spChg chg="mod">
          <ac:chgData name="Farmerie, Randy" userId="a1aeb803-0b37-4c10-a6ff-abd7d2897151" providerId="ADAL" clId="{2957BFA4-9B1B-437E-B31E-A7404D430D7F}" dt="2022-05-10T13:36:44.590" v="114" actId="6549"/>
          <ac:spMkLst>
            <pc:docMk/>
            <pc:sldMk cId="3236433205" sldId="382"/>
            <ac:spMk id="7" creationId="{A9FC9BA8-A549-4251-88B2-691D0C4D8D45}"/>
          </ac:spMkLst>
        </pc:spChg>
      </pc:sldChg>
      <pc:sldChg chg="addSp delSp modSp add mod">
        <pc:chgData name="Farmerie, Randy" userId="a1aeb803-0b37-4c10-a6ff-abd7d2897151" providerId="ADAL" clId="{2957BFA4-9B1B-437E-B31E-A7404D430D7F}" dt="2022-05-10T19:48:13.907" v="2942" actId="113"/>
        <pc:sldMkLst>
          <pc:docMk/>
          <pc:sldMk cId="2118489995" sldId="383"/>
        </pc:sldMkLst>
        <pc:spChg chg="del mod">
          <ac:chgData name="Farmerie, Randy" userId="a1aeb803-0b37-4c10-a6ff-abd7d2897151" providerId="ADAL" clId="{2957BFA4-9B1B-437E-B31E-A7404D430D7F}" dt="2022-05-10T14:13:15.930" v="874"/>
          <ac:spMkLst>
            <pc:docMk/>
            <pc:sldMk cId="2118489995" sldId="383"/>
            <ac:spMk id="3" creationId="{A33FC27B-D8DB-4910-B1C2-364C211CE4C3}"/>
          </ac:spMkLst>
        </pc:spChg>
        <pc:spChg chg="mod">
          <ac:chgData name="Farmerie, Randy" userId="a1aeb803-0b37-4c10-a6ff-abd7d2897151" providerId="ADAL" clId="{2957BFA4-9B1B-437E-B31E-A7404D430D7F}" dt="2022-05-10T14:20:13.681" v="943" actId="20577"/>
          <ac:spMkLst>
            <pc:docMk/>
            <pc:sldMk cId="2118489995" sldId="383"/>
            <ac:spMk id="7" creationId="{A9FC9BA8-A549-4251-88B2-691D0C4D8D45}"/>
          </ac:spMkLst>
        </pc:spChg>
        <pc:graphicFrameChg chg="add mod modGraphic">
          <ac:chgData name="Farmerie, Randy" userId="a1aeb803-0b37-4c10-a6ff-abd7d2897151" providerId="ADAL" clId="{2957BFA4-9B1B-437E-B31E-A7404D430D7F}" dt="2022-05-10T19:48:13.907" v="2942" actId="113"/>
          <ac:graphicFrameMkLst>
            <pc:docMk/>
            <pc:sldMk cId="2118489995" sldId="383"/>
            <ac:graphicFrameMk id="2" creationId="{E2EFCE56-14BB-4288-8F6A-C99C4627C0B8}"/>
          </ac:graphicFrameMkLst>
        </pc:graphicFrameChg>
      </pc:sldChg>
      <pc:sldChg chg="modSp add mod">
        <pc:chgData name="Farmerie, Randy" userId="a1aeb803-0b37-4c10-a6ff-abd7d2897151" providerId="ADAL" clId="{2957BFA4-9B1B-437E-B31E-A7404D430D7F}" dt="2022-05-10T19:35:09.777" v="2925" actId="20577"/>
        <pc:sldMkLst>
          <pc:docMk/>
          <pc:sldMk cId="1686120199" sldId="384"/>
        </pc:sldMkLst>
        <pc:spChg chg="mod">
          <ac:chgData name="Farmerie, Randy" userId="a1aeb803-0b37-4c10-a6ff-abd7d2897151" providerId="ADAL" clId="{2957BFA4-9B1B-437E-B31E-A7404D430D7F}" dt="2022-05-10T19:35:09.777" v="2925" actId="20577"/>
          <ac:spMkLst>
            <pc:docMk/>
            <pc:sldMk cId="1686120199" sldId="384"/>
            <ac:spMk id="3" creationId="{A33FC27B-D8DB-4910-B1C2-364C211CE4C3}"/>
          </ac:spMkLst>
        </pc:spChg>
        <pc:spChg chg="mod">
          <ac:chgData name="Farmerie, Randy" userId="a1aeb803-0b37-4c10-a6ff-abd7d2897151" providerId="ADAL" clId="{2957BFA4-9B1B-437E-B31E-A7404D430D7F}" dt="2022-05-10T13:56:59.224" v="689" actId="20577"/>
          <ac:spMkLst>
            <pc:docMk/>
            <pc:sldMk cId="1686120199" sldId="384"/>
            <ac:spMk id="7" creationId="{A9FC9BA8-A549-4251-88B2-691D0C4D8D45}"/>
          </ac:spMkLst>
        </pc:spChg>
      </pc:sldChg>
      <pc:sldChg chg="addSp delSp modSp add mod">
        <pc:chgData name="Farmerie, Randy" userId="a1aeb803-0b37-4c10-a6ff-abd7d2897151" providerId="ADAL" clId="{2957BFA4-9B1B-437E-B31E-A7404D430D7F}" dt="2022-05-10T19:27:32.368" v="2657" actId="20577"/>
        <pc:sldMkLst>
          <pc:docMk/>
          <pc:sldMk cId="3280906001" sldId="385"/>
        </pc:sldMkLst>
        <pc:spChg chg="add del mod">
          <ac:chgData name="Farmerie, Randy" userId="a1aeb803-0b37-4c10-a6ff-abd7d2897151" providerId="ADAL" clId="{2957BFA4-9B1B-437E-B31E-A7404D430D7F}" dt="2022-05-10T13:43:07.215" v="135"/>
          <ac:spMkLst>
            <pc:docMk/>
            <pc:sldMk cId="3280906001" sldId="385"/>
            <ac:spMk id="2" creationId="{A5DBD167-EA06-4231-B21C-292D02CB6C41}"/>
          </ac:spMkLst>
        </pc:spChg>
        <pc:spChg chg="mod">
          <ac:chgData name="Farmerie, Randy" userId="a1aeb803-0b37-4c10-a6ff-abd7d2897151" providerId="ADAL" clId="{2957BFA4-9B1B-437E-B31E-A7404D430D7F}" dt="2022-05-10T19:27:32.368" v="2657" actId="20577"/>
          <ac:spMkLst>
            <pc:docMk/>
            <pc:sldMk cId="3280906001" sldId="385"/>
            <ac:spMk id="3" creationId="{A33FC27B-D8DB-4910-B1C2-364C211CE4C3}"/>
          </ac:spMkLst>
        </pc:spChg>
        <pc:spChg chg="mod">
          <ac:chgData name="Farmerie, Randy" userId="a1aeb803-0b37-4c10-a6ff-abd7d2897151" providerId="ADAL" clId="{2957BFA4-9B1B-437E-B31E-A7404D430D7F}" dt="2022-05-10T14:00:21.543" v="872" actId="20577"/>
          <ac:spMkLst>
            <pc:docMk/>
            <pc:sldMk cId="3280906001" sldId="385"/>
            <ac:spMk id="7" creationId="{A9FC9BA8-A549-4251-88B2-691D0C4D8D45}"/>
          </ac:spMkLst>
        </pc:spChg>
      </pc:sldChg>
      <pc:sldChg chg="modSp add mod">
        <pc:chgData name="Farmerie, Randy" userId="a1aeb803-0b37-4c10-a6ff-abd7d2897151" providerId="ADAL" clId="{2957BFA4-9B1B-437E-B31E-A7404D430D7F}" dt="2022-05-10T17:14:44.795" v="2208" actId="20577"/>
        <pc:sldMkLst>
          <pc:docMk/>
          <pc:sldMk cId="884919802" sldId="386"/>
        </pc:sldMkLst>
        <pc:spChg chg="mod">
          <ac:chgData name="Farmerie, Randy" userId="a1aeb803-0b37-4c10-a6ff-abd7d2897151" providerId="ADAL" clId="{2957BFA4-9B1B-437E-B31E-A7404D430D7F}" dt="2022-05-10T17:14:44.795" v="2208" actId="20577"/>
          <ac:spMkLst>
            <pc:docMk/>
            <pc:sldMk cId="884919802" sldId="386"/>
            <ac:spMk id="3" creationId="{A33FC27B-D8DB-4910-B1C2-364C211CE4C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8E75-97B5-4250-AFB2-6A1360849A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BBD044-41AB-406E-B6D7-5C0D19D18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0C021-CF18-447C-944E-B2093979781C}"/>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CF346262-D6AF-47E9-8BAC-9300C0ABA3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EA756-8884-46ED-8125-7993C7A79B54}"/>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244094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8C55-0747-425F-A972-6C1E64D96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AB91DC-3E53-43B0-BB11-80DAC1FE70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B831B-F06B-49EC-BBDD-524DE41CC8EA}"/>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BA437CBA-6E13-4B7A-956A-D4D9E7CEDD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88086A-0E5E-4E11-AEB0-F3E9E6CF0AC5}"/>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309318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7013D-7BD3-415B-B59C-724BCBA79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3BD275-7ABE-4A3A-BEB3-2D89F7653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39ED2-28C6-4529-BB4D-9ECF1682B78B}"/>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0D2924B4-D1E7-4C3B-9F4E-5990713C66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89323F-9B07-46C3-8B12-241041329CF5}"/>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218486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444-A372-43A6-84AE-900A3B8CC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3C62E-453C-4145-A78E-E0B315834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875E4-2D94-4F6B-807F-82C3298B3916}"/>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B53AED99-A4FE-4963-A6E0-32E86D5DAA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B1473E-9110-4366-9A58-F3A7F68B20EB}"/>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318288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14C9-5364-49E8-8146-6C822132A6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89F10-8095-4E50-96A2-41DA59DE7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A00C2-6B0C-4908-BF45-9C5406FC761F}"/>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EA75277C-78A0-4675-A498-E8AB6FF05E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02285-53C1-422A-9E36-49D74916CDE5}"/>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406090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2658-64F9-45CB-BA22-AD3D0B054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D693B-2C07-4EAA-A86B-B2AC570408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8B54B5-3583-4DE0-9FE6-1C312AB29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670CF1-269C-4011-A2D7-6E223ECD857F}"/>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6" name="Footer Placeholder 5">
            <a:extLst>
              <a:ext uri="{FF2B5EF4-FFF2-40B4-BE49-F238E27FC236}">
                <a16:creationId xmlns:a16="http://schemas.microsoft.com/office/drawing/2014/main" id="{0FBB3B09-0270-413D-A534-6970C559DC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3DC608-2992-4B03-9842-9B78C73D68C9}"/>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164514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0FBA-7F69-4DE6-840C-5C80C856E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2C54BB-8773-4996-AE30-E8309172C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ABBC7-410D-48B6-A475-649F8B23D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E27812-9975-476F-B206-B95F653AD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D9A6D2-A9C1-43CD-8EA1-A09305E7B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495748-BC43-4A14-BCBC-144FA14C19A7}"/>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8" name="Footer Placeholder 7">
            <a:extLst>
              <a:ext uri="{FF2B5EF4-FFF2-40B4-BE49-F238E27FC236}">
                <a16:creationId xmlns:a16="http://schemas.microsoft.com/office/drawing/2014/main" id="{DF9D166D-D821-4277-8935-9781C24AB2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A769038-DB74-49F2-88B0-7C653D30378F}"/>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423795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F30F-6D6C-4457-9F4E-AE770DC06D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C2EDA-7474-4845-8A2C-4A95F162FDB4}"/>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4" name="Footer Placeholder 3">
            <a:extLst>
              <a:ext uri="{FF2B5EF4-FFF2-40B4-BE49-F238E27FC236}">
                <a16:creationId xmlns:a16="http://schemas.microsoft.com/office/drawing/2014/main" id="{D559DB31-DE00-4900-A967-DB3E25B501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453072-A094-402B-B41F-B4297D6917A8}"/>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48400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AE1B11-BB87-4C8B-B521-0771FFA23654}"/>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3" name="Footer Placeholder 2">
            <a:extLst>
              <a:ext uri="{FF2B5EF4-FFF2-40B4-BE49-F238E27FC236}">
                <a16:creationId xmlns:a16="http://schemas.microsoft.com/office/drawing/2014/main" id="{8A7C0159-655F-40A6-9A67-CB3650C427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6FF574-D50C-4E47-850B-3C9189F3A55C}"/>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30118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6377-04DD-4588-9954-80C171B55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098F72-4CC9-4779-AF62-1906E1A3A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912580-A66A-43F6-BB7B-B419BFE53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CEA12-8E0C-4895-ADE0-EEEE7E872E63}"/>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6" name="Footer Placeholder 5">
            <a:extLst>
              <a:ext uri="{FF2B5EF4-FFF2-40B4-BE49-F238E27FC236}">
                <a16:creationId xmlns:a16="http://schemas.microsoft.com/office/drawing/2014/main" id="{6A5D1FF2-F609-4193-9902-4EBC571B13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2080E4-EE10-48A7-9D1C-3CA9C008D48E}"/>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251386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A192-993F-4CB6-AD6A-505BE762D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61039E-11E6-4E9F-B406-EFAD246D2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0B05CEB-649E-4DB4-B201-DEE495177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208B4-71C4-4654-B825-CFAB0AEB2A31}"/>
              </a:ext>
            </a:extLst>
          </p:cNvPr>
          <p:cNvSpPr>
            <a:spLocks noGrp="1"/>
          </p:cNvSpPr>
          <p:nvPr>
            <p:ph type="dt" sz="half" idx="10"/>
          </p:nvPr>
        </p:nvSpPr>
        <p:spPr/>
        <p:txBody>
          <a:bodyPr/>
          <a:lstStyle/>
          <a:p>
            <a:fld id="{C31F706B-BC62-4777-A9F5-FDF40548146C}" type="datetimeFigureOut">
              <a:rPr lang="en-US" smtClean="0"/>
              <a:t>6/28/2022</a:t>
            </a:fld>
            <a:endParaRPr lang="en-US" dirty="0"/>
          </a:p>
        </p:txBody>
      </p:sp>
      <p:sp>
        <p:nvSpPr>
          <p:cNvPr id="6" name="Footer Placeholder 5">
            <a:extLst>
              <a:ext uri="{FF2B5EF4-FFF2-40B4-BE49-F238E27FC236}">
                <a16:creationId xmlns:a16="http://schemas.microsoft.com/office/drawing/2014/main" id="{B7240651-E459-41A1-B15A-1D7305A20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EC3A60-0634-430B-8B3C-64E4E5BD13AA}"/>
              </a:ext>
            </a:extLst>
          </p:cNvPr>
          <p:cNvSpPr>
            <a:spLocks noGrp="1"/>
          </p:cNvSpPr>
          <p:nvPr>
            <p:ph type="sldNum" sz="quarter" idx="12"/>
          </p:nvPr>
        </p:nvSpPr>
        <p:spPr/>
        <p:txBody>
          <a:bodyPr/>
          <a:lstStyle/>
          <a:p>
            <a:fld id="{DDE6EC9C-DFC6-4B5B-8342-066EAE602453}" type="slidenum">
              <a:rPr lang="en-US" smtClean="0"/>
              <a:t>‹#›</a:t>
            </a:fld>
            <a:endParaRPr lang="en-US" dirty="0"/>
          </a:p>
        </p:txBody>
      </p:sp>
    </p:spTree>
    <p:extLst>
      <p:ext uri="{BB962C8B-B14F-4D97-AF65-F5344CB8AC3E}">
        <p14:creationId xmlns:p14="http://schemas.microsoft.com/office/powerpoint/2010/main" val="316958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AD773-2534-4247-9A60-CD44BDCF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D2CC3-9EB4-45D1-9F2C-E41D6FA48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D09A0-A619-4867-9D61-7BF82AE49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F706B-BC62-4777-A9F5-FDF40548146C}" type="datetimeFigureOut">
              <a:rPr lang="en-US" smtClean="0"/>
              <a:t>6/28/2022</a:t>
            </a:fld>
            <a:endParaRPr lang="en-US" dirty="0"/>
          </a:p>
        </p:txBody>
      </p:sp>
      <p:sp>
        <p:nvSpPr>
          <p:cNvPr id="5" name="Footer Placeholder 4">
            <a:extLst>
              <a:ext uri="{FF2B5EF4-FFF2-40B4-BE49-F238E27FC236}">
                <a16:creationId xmlns:a16="http://schemas.microsoft.com/office/drawing/2014/main" id="{211393F1-8C57-41DE-BB1C-A3CEB1F4E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C777BE-1F5A-4516-B07F-22C2B29698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6EC9C-DFC6-4B5B-8342-066EAE602453}" type="slidenum">
              <a:rPr lang="en-US" smtClean="0"/>
              <a:t>‹#›</a:t>
            </a:fld>
            <a:endParaRPr lang="en-US" dirty="0"/>
          </a:p>
        </p:txBody>
      </p:sp>
    </p:spTree>
    <p:extLst>
      <p:ext uri="{BB962C8B-B14F-4D97-AF65-F5344CB8AC3E}">
        <p14:creationId xmlns:p14="http://schemas.microsoft.com/office/powerpoint/2010/main" val="385997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dep.pa.gov/About/Regional/North-central-Regional-Office/Community-Information/Pages/Benner-Township-HSCA-Investigation.aspx" TargetMode="External"/><Relationship Id="rId4" Type="http://schemas.openxmlformats.org/officeDocument/2006/relationships/hyperlink" Target="mailto:csinclair@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F927E6F-6C22-4E51-A532-75D475A51968}"/>
              </a:ext>
            </a:extLst>
          </p:cNvPr>
          <p:cNvSpPr>
            <a:spLocks noGrp="1"/>
          </p:cNvSpPr>
          <p:nvPr>
            <p:ph type="ctrTitle"/>
          </p:nvPr>
        </p:nvSpPr>
        <p:spPr>
          <a:xfrm>
            <a:off x="1638300" y="1909616"/>
            <a:ext cx="8915400" cy="1470025"/>
          </a:xfrm>
        </p:spPr>
        <p:txBody>
          <a:bodyPr>
            <a:normAutofit/>
          </a:bodyPr>
          <a:lstStyle/>
          <a:p>
            <a:pPr eaLnBrk="1" hangingPunct="1"/>
            <a:r>
              <a:rPr lang="en-US" altLang="en-US" sz="4400" b="1" dirty="0">
                <a:latin typeface="+mn-lt"/>
              </a:rPr>
              <a:t>Benner Township PFAS </a:t>
            </a:r>
            <a:br>
              <a:rPr lang="en-US" altLang="en-US" sz="4400" b="1" dirty="0">
                <a:latin typeface="+mn-lt"/>
              </a:rPr>
            </a:br>
            <a:r>
              <a:rPr lang="en-US" altLang="en-US" sz="4400" b="1" dirty="0">
                <a:latin typeface="+mn-lt"/>
              </a:rPr>
              <a:t>HSCA Site</a:t>
            </a:r>
          </a:p>
        </p:txBody>
      </p:sp>
      <p:sp>
        <p:nvSpPr>
          <p:cNvPr id="3075" name="Subtitle 2">
            <a:extLst>
              <a:ext uri="{FF2B5EF4-FFF2-40B4-BE49-F238E27FC236}">
                <a16:creationId xmlns:a16="http://schemas.microsoft.com/office/drawing/2014/main" id="{9BEC4C81-83C9-49E3-B339-CA98DA28042E}"/>
              </a:ext>
            </a:extLst>
          </p:cNvPr>
          <p:cNvSpPr>
            <a:spLocks noGrp="1"/>
          </p:cNvSpPr>
          <p:nvPr>
            <p:ph type="subTitle" idx="1"/>
          </p:nvPr>
        </p:nvSpPr>
        <p:spPr>
          <a:xfrm>
            <a:off x="2675389" y="3764705"/>
            <a:ext cx="7162800" cy="1729530"/>
          </a:xfrm>
        </p:spPr>
        <p:txBody>
          <a:bodyPr/>
          <a:lstStyle/>
          <a:p>
            <a:r>
              <a:rPr lang="en-US" altLang="en-US" sz="3200" dirty="0"/>
              <a:t>Public Hearing</a:t>
            </a:r>
          </a:p>
          <a:p>
            <a:r>
              <a:rPr lang="en-US" altLang="en-US" sz="3200" dirty="0"/>
              <a:t>Benner Township</a:t>
            </a:r>
          </a:p>
          <a:p>
            <a:r>
              <a:rPr lang="en-US" altLang="en-US" sz="3200" dirty="0"/>
              <a:t>June 28, 2022</a:t>
            </a:r>
          </a:p>
          <a:p>
            <a:pPr eaLnBrk="1" hangingPunct="1"/>
            <a:endParaRPr lang="en-US" altLang="en-US" dirty="0">
              <a:solidFill>
                <a:schemeClr val="tx1"/>
              </a:solidFill>
            </a:endParaRPr>
          </a:p>
        </p:txBody>
      </p:sp>
      <p:sp>
        <p:nvSpPr>
          <p:cNvPr id="3077" name="TextBox 4">
            <a:extLst>
              <a:ext uri="{FF2B5EF4-FFF2-40B4-BE49-F238E27FC236}">
                <a16:creationId xmlns:a16="http://schemas.microsoft.com/office/drawing/2014/main" id="{9B08133C-FA14-42BB-AEEA-BF021EE2AE29}"/>
              </a:ext>
            </a:extLst>
          </p:cNvPr>
          <p:cNvSpPr txBox="1">
            <a:spLocks noChangeArrowheads="1"/>
          </p:cNvSpPr>
          <p:nvPr/>
        </p:nvSpPr>
        <p:spPr bwMode="auto">
          <a:xfrm>
            <a:off x="6781800" y="59436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t>Patrick McDonnell, Secretary</a:t>
            </a:r>
          </a:p>
        </p:txBody>
      </p:sp>
      <p:sp>
        <p:nvSpPr>
          <p:cNvPr id="3078" name="TextBox 5">
            <a:extLst>
              <a:ext uri="{FF2B5EF4-FFF2-40B4-BE49-F238E27FC236}">
                <a16:creationId xmlns:a16="http://schemas.microsoft.com/office/drawing/2014/main" id="{CCBF5F4F-72EA-4D21-8F5D-2E8635509F7D}"/>
              </a:ext>
            </a:extLst>
          </p:cNvPr>
          <p:cNvSpPr txBox="1">
            <a:spLocks noChangeArrowheads="1"/>
          </p:cNvSpPr>
          <p:nvPr/>
        </p:nvSpPr>
        <p:spPr bwMode="auto">
          <a:xfrm>
            <a:off x="2133600" y="59436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t>Tom Wolf, Governor</a:t>
            </a:r>
          </a:p>
        </p:txBody>
      </p:sp>
      <p:pic>
        <p:nvPicPr>
          <p:cNvPr id="3" name="Picture 2" descr="Graphical user interface&#10;&#10;Description automatically generated">
            <a:extLst>
              <a:ext uri="{FF2B5EF4-FFF2-40B4-BE49-F238E27FC236}">
                <a16:creationId xmlns:a16="http://schemas.microsoft.com/office/drawing/2014/main" id="{45D46264-D47B-468C-8692-3006CCF4B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68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Response Alternative Comparison</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a:extLst>
              <a:ext uri="{FF2B5EF4-FFF2-40B4-BE49-F238E27FC236}">
                <a16:creationId xmlns:a16="http://schemas.microsoft.com/office/drawing/2014/main" id="{E2EFCE56-14BB-4288-8F6A-C99C4627C0B8}"/>
              </a:ext>
            </a:extLst>
          </p:cNvPr>
          <p:cNvGraphicFramePr>
            <a:graphicFrameLocks noGrp="1"/>
          </p:cNvGraphicFramePr>
          <p:nvPr>
            <p:ph idx="1"/>
            <p:extLst>
              <p:ext uri="{D42A27DB-BD31-4B8C-83A1-F6EECF244321}">
                <p14:modId xmlns:p14="http://schemas.microsoft.com/office/powerpoint/2010/main" val="1195066139"/>
              </p:ext>
            </p:extLst>
          </p:nvPr>
        </p:nvGraphicFramePr>
        <p:xfrm>
          <a:off x="2014249" y="1299617"/>
          <a:ext cx="8103123" cy="4258765"/>
        </p:xfrm>
        <a:graphic>
          <a:graphicData uri="http://schemas.openxmlformats.org/drawingml/2006/table">
            <a:tbl>
              <a:tblPr>
                <a:tableStyleId>{21E4AEA4-8DFA-4A89-87EB-49C32662AFE0}</a:tableStyleId>
              </a:tblPr>
              <a:tblGrid>
                <a:gridCol w="1633187">
                  <a:extLst>
                    <a:ext uri="{9D8B030D-6E8A-4147-A177-3AD203B41FA5}">
                      <a16:colId xmlns:a16="http://schemas.microsoft.com/office/drawing/2014/main" val="2975207717"/>
                    </a:ext>
                  </a:extLst>
                </a:gridCol>
                <a:gridCol w="1617484">
                  <a:extLst>
                    <a:ext uri="{9D8B030D-6E8A-4147-A177-3AD203B41FA5}">
                      <a16:colId xmlns:a16="http://schemas.microsoft.com/office/drawing/2014/main" val="249337744"/>
                    </a:ext>
                  </a:extLst>
                </a:gridCol>
                <a:gridCol w="1617484">
                  <a:extLst>
                    <a:ext uri="{9D8B030D-6E8A-4147-A177-3AD203B41FA5}">
                      <a16:colId xmlns:a16="http://schemas.microsoft.com/office/drawing/2014/main" val="1746139908"/>
                    </a:ext>
                  </a:extLst>
                </a:gridCol>
                <a:gridCol w="1617484">
                  <a:extLst>
                    <a:ext uri="{9D8B030D-6E8A-4147-A177-3AD203B41FA5}">
                      <a16:colId xmlns:a16="http://schemas.microsoft.com/office/drawing/2014/main" val="3875434967"/>
                    </a:ext>
                  </a:extLst>
                </a:gridCol>
                <a:gridCol w="1617484">
                  <a:extLst>
                    <a:ext uri="{9D8B030D-6E8A-4147-A177-3AD203B41FA5}">
                      <a16:colId xmlns:a16="http://schemas.microsoft.com/office/drawing/2014/main" val="709065707"/>
                    </a:ext>
                  </a:extLst>
                </a:gridCol>
              </a:tblGrid>
              <a:tr h="425064">
                <a:tc rowSpan="2">
                  <a:txBody>
                    <a:bodyPr/>
                    <a:lstStyle/>
                    <a:p>
                      <a:pPr algn="ctr" fontAlgn="ctr"/>
                      <a:r>
                        <a:rPr lang="en-US" sz="1100" u="none" strike="noStrike" dirty="0">
                          <a:effectLst/>
                        </a:rPr>
                        <a:t>Criteria</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2765437"/>
                  </a:ext>
                </a:extLst>
              </a:tr>
              <a:tr h="866422">
                <a:tc vMerge="1">
                  <a:txBody>
                    <a:bodyPr/>
                    <a:lstStyle/>
                    <a:p>
                      <a:endParaRPr lang="en-US"/>
                    </a:p>
                  </a:txBody>
                  <a:tcPr/>
                </a:tc>
                <a:tc>
                  <a:txBody>
                    <a:bodyPr/>
                    <a:lstStyle/>
                    <a:p>
                      <a:pPr algn="ctr" fontAlgn="ctr"/>
                      <a:r>
                        <a:rPr lang="en-US" sz="1100" u="none" strike="noStrike" dirty="0">
                          <a:effectLst/>
                        </a:rPr>
                        <a:t>No Action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Homeowner installed treatment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Bottled Water</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PADEP installed home treatment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112768"/>
                  </a:ext>
                </a:extLst>
              </a:tr>
              <a:tr h="425064">
                <a:tc>
                  <a:txBody>
                    <a:bodyPr/>
                    <a:lstStyle/>
                    <a:p>
                      <a:pPr algn="ctr" fontAlgn="b"/>
                      <a:r>
                        <a:rPr lang="en-US" sz="1100" b="1" u="none" strike="noStrike" dirty="0">
                          <a:effectLst/>
                        </a:rPr>
                        <a:t>Effective</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FF0000"/>
                          </a:solidFill>
                          <a:effectLst/>
                        </a:rPr>
                        <a:t>No</a:t>
                      </a:r>
                      <a:endParaRPr lang="en-US"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852704"/>
                  </a:ext>
                </a:extLst>
              </a:tr>
              <a:tr h="425064">
                <a:tc>
                  <a:txBody>
                    <a:bodyPr/>
                    <a:lstStyle/>
                    <a:p>
                      <a:pPr algn="ctr" fontAlgn="b"/>
                      <a:r>
                        <a:rPr lang="en-US" sz="1100" b="1" u="none" strike="noStrike" dirty="0">
                          <a:effectLst/>
                        </a:rPr>
                        <a:t>Permanent</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FF0000"/>
                          </a:solidFill>
                          <a:effectLst/>
                        </a:rPr>
                        <a:t>No</a:t>
                      </a:r>
                      <a:endParaRPr lang="en-US"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FF0000"/>
                          </a:solidFill>
                          <a:effectLst/>
                        </a:rPr>
                        <a:t>No</a:t>
                      </a:r>
                      <a:endParaRPr lang="en-US"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778405"/>
                  </a:ext>
                </a:extLst>
              </a:tr>
              <a:tr h="425064">
                <a:tc>
                  <a:txBody>
                    <a:bodyPr/>
                    <a:lstStyle/>
                    <a:p>
                      <a:pPr algn="ctr" fontAlgn="b"/>
                      <a:r>
                        <a:rPr lang="en-US" sz="1100" b="1" u="none" strike="noStrike" dirty="0">
                          <a:effectLst/>
                        </a:rPr>
                        <a:t>Reliable</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FF0000"/>
                          </a:solidFill>
                          <a:effectLst/>
                        </a:rPr>
                        <a:t>No</a:t>
                      </a:r>
                      <a:endParaRPr lang="en-US"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FF0000"/>
                          </a:solidFill>
                          <a:effectLst/>
                        </a:rPr>
                        <a:t>No</a:t>
                      </a:r>
                      <a:endParaRPr lang="en-US" sz="11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610375"/>
                  </a:ext>
                </a:extLst>
              </a:tr>
              <a:tr h="425064">
                <a:tc>
                  <a:txBody>
                    <a:bodyPr/>
                    <a:lstStyle/>
                    <a:p>
                      <a:pPr algn="ctr" fontAlgn="b"/>
                      <a:r>
                        <a:rPr lang="en-US" sz="1100" u="none" strike="noStrike" dirty="0">
                          <a:effectLst/>
                        </a:rPr>
                        <a:t>Implementable</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Yes</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721323"/>
                  </a:ext>
                </a:extLst>
              </a:tr>
              <a:tr h="820706">
                <a:tc>
                  <a:txBody>
                    <a:bodyPr/>
                    <a:lstStyle/>
                    <a:p>
                      <a:pPr algn="ctr" fontAlgn="b"/>
                      <a:r>
                        <a:rPr lang="en-US" sz="1100" u="none" strike="noStrike" dirty="0">
                          <a:effectLst/>
                        </a:rPr>
                        <a:t>Cost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None to DEP, costs to homeowner</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Ongoing as long as water provided</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Initial installation and monitoring costs to DEP, long-term costs to homeowner</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568052"/>
                  </a:ext>
                </a:extLst>
              </a:tr>
              <a:tr h="446317">
                <a:tc>
                  <a:txBody>
                    <a:bodyPr/>
                    <a:lstStyle/>
                    <a:p>
                      <a:pPr algn="ctr" fontAlgn="b"/>
                      <a:r>
                        <a:rPr lang="en-US" sz="1100" u="none" strike="noStrike" dirty="0">
                          <a:effectLst/>
                        </a:rPr>
                        <a:t>Support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100" u="none" strike="noStrike" dirty="0">
                          <a:effectLst/>
                        </a:rPr>
                        <a:t>TBD</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3039412"/>
                  </a:ext>
                </a:extLst>
              </a:tr>
            </a:tbl>
          </a:graphicData>
        </a:graphic>
      </p:graphicFrame>
    </p:spTree>
    <p:extLst>
      <p:ext uri="{BB962C8B-B14F-4D97-AF65-F5344CB8AC3E}">
        <p14:creationId xmlns:p14="http://schemas.microsoft.com/office/powerpoint/2010/main" val="211848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PADEP’s Proposed Alternative</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Autofit/>
          </a:bodyPr>
          <a:lstStyle/>
          <a:p>
            <a:r>
              <a:rPr lang="en-US" sz="3200" b="1" dirty="0"/>
              <a:t>Alternatives 3 and 4 </a:t>
            </a:r>
          </a:p>
          <a:p>
            <a:pPr marL="0" indent="0">
              <a:buNone/>
            </a:pPr>
            <a:r>
              <a:rPr lang="en-US" sz="3200" dirty="0"/>
              <a:t>	- </a:t>
            </a:r>
            <a:r>
              <a:rPr lang="en-US" dirty="0"/>
              <a:t>Supply homeowners without an effective treatment system with bottled water as an initial response.  </a:t>
            </a:r>
          </a:p>
          <a:p>
            <a:pPr marL="0" indent="0">
              <a:buNone/>
            </a:pPr>
            <a:r>
              <a:rPr lang="en-US" dirty="0"/>
              <a:t>	- Design and install point of entry treatment systems as a prompt interim response.</a:t>
            </a:r>
          </a:p>
          <a:p>
            <a:pPr marL="0" indent="0">
              <a:buNone/>
            </a:pPr>
            <a:r>
              <a:rPr lang="en-US" sz="2400" dirty="0"/>
              <a:t>	</a:t>
            </a:r>
            <a:r>
              <a:rPr lang="en-US" sz="2400" dirty="0">
                <a:solidFill>
                  <a:srgbClr val="0070C0"/>
                </a:solidFill>
              </a:rPr>
              <a:t>*PADEP will re-evaluate who qualifies for bottled water and treatment if the cleanup standards change.</a:t>
            </a:r>
          </a:p>
          <a:p>
            <a:pPr marL="0" indent="0">
              <a:buNone/>
            </a:pPr>
            <a:r>
              <a:rPr lang="en-US" sz="2400" dirty="0">
                <a:solidFill>
                  <a:srgbClr val="0070C0"/>
                </a:solidFill>
              </a:rPr>
              <a:t>	*PADEP will evaluate the long-term supply of potable water (point of entry treatment or waterline) using the same criteria as above as part of final remedy</a:t>
            </a:r>
            <a:r>
              <a:rPr lang="en-US" dirty="0">
                <a:solidFill>
                  <a:srgbClr val="0070C0"/>
                </a:solidFill>
              </a:rPr>
              <a:t>.</a:t>
            </a:r>
          </a:p>
        </p:txBody>
      </p:sp>
    </p:spTree>
    <p:extLst>
      <p:ext uri="{BB962C8B-B14F-4D97-AF65-F5344CB8AC3E}">
        <p14:creationId xmlns:p14="http://schemas.microsoft.com/office/powerpoint/2010/main" val="328090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862705" y="431811"/>
            <a:ext cx="8466589" cy="675649"/>
            <a:chOff x="246682" y="339874"/>
            <a:chExt cx="8466589" cy="67658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46682" y="339874"/>
              <a:ext cx="84665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a:t>
              </a:r>
              <a:r>
                <a:rPr lang="en-US" altLang="en-US" sz="3400" dirty="0">
                  <a:solidFill>
                    <a:schemeClr val="bg1"/>
                  </a:solidFill>
                </a:rPr>
                <a:t>PADEP’s Proposed Alternative Implementation</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Autofit/>
          </a:bodyPr>
          <a:lstStyle/>
          <a:p>
            <a:r>
              <a:rPr lang="en-US" sz="3200" b="1" dirty="0"/>
              <a:t>Alternatives 3 and 4 implementation</a:t>
            </a:r>
          </a:p>
          <a:p>
            <a:pPr marL="0" indent="0">
              <a:buNone/>
            </a:pPr>
            <a:r>
              <a:rPr lang="en-US" sz="3200" dirty="0"/>
              <a:t>	- </a:t>
            </a:r>
            <a:r>
              <a:rPr lang="en-US" dirty="0"/>
              <a:t>Homeowners without an effective home treatment system have been supplied with bottled water.  Bottled water will continue to be supplied until treatment systems installed or final remedy selected.</a:t>
            </a:r>
          </a:p>
          <a:p>
            <a:pPr marL="0" indent="0">
              <a:buNone/>
            </a:pPr>
            <a:r>
              <a:rPr lang="en-US" dirty="0"/>
              <a:t>	- Access Agreements sent to homeowners to allow Department to install treatment systems at affected homes.  </a:t>
            </a:r>
          </a:p>
          <a:p>
            <a:pPr marL="0" indent="0">
              <a:buNone/>
            </a:pPr>
            <a:r>
              <a:rPr lang="en-US" sz="2400" dirty="0"/>
              <a:t>	</a:t>
            </a:r>
            <a:endParaRPr lang="en-US" dirty="0">
              <a:solidFill>
                <a:srgbClr val="0070C0"/>
              </a:solidFill>
            </a:endParaRPr>
          </a:p>
        </p:txBody>
      </p:sp>
    </p:spTree>
    <p:extLst>
      <p:ext uri="{BB962C8B-B14F-4D97-AF65-F5344CB8AC3E}">
        <p14:creationId xmlns:p14="http://schemas.microsoft.com/office/powerpoint/2010/main" val="282904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For Further Information</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1A85F2A-AD51-4210-A282-C8CCD16A4167}"/>
              </a:ext>
            </a:extLst>
          </p:cNvPr>
          <p:cNvSpPr txBox="1"/>
          <p:nvPr/>
        </p:nvSpPr>
        <p:spPr>
          <a:xfrm>
            <a:off x="1027542" y="2662466"/>
            <a:ext cx="9259458" cy="1815882"/>
          </a:xfrm>
          <a:prstGeom prst="rect">
            <a:avLst/>
          </a:prstGeom>
          <a:noFill/>
        </p:spPr>
        <p:txBody>
          <a:bodyPr wrap="none" rtlCol="0">
            <a:spAutoFit/>
          </a:bodyPr>
          <a:lstStyle/>
          <a:p>
            <a:r>
              <a:rPr lang="en-US" sz="2800" dirty="0"/>
              <a:t>Cheryl Sinclair, HSCA Program North Central Regional Office</a:t>
            </a:r>
          </a:p>
          <a:p>
            <a:r>
              <a:rPr lang="en-US" sz="2800" dirty="0"/>
              <a:t>570-327-3418, 272-215-6512, </a:t>
            </a:r>
            <a:r>
              <a:rPr lang="en-US" sz="2800" dirty="0">
                <a:hlinkClick r:id="rId4"/>
              </a:rPr>
              <a:t>csinclair@pa.gov</a:t>
            </a:r>
            <a:endParaRPr lang="en-US" sz="2800" dirty="0"/>
          </a:p>
          <a:p>
            <a:endParaRPr lang="en-US" sz="2800" dirty="0"/>
          </a:p>
          <a:p>
            <a:r>
              <a:rPr lang="en-US" sz="2800" dirty="0"/>
              <a:t>Project Website: </a:t>
            </a:r>
            <a:r>
              <a:rPr lang="en-US" sz="2800" dirty="0">
                <a:hlinkClick r:id="rId5"/>
              </a:rPr>
              <a:t>Benner Township HSCA Investigation (pa.gov)</a:t>
            </a:r>
            <a:endParaRPr lang="en-US" sz="2800" dirty="0"/>
          </a:p>
        </p:txBody>
      </p:sp>
    </p:spTree>
    <p:extLst>
      <p:ext uri="{BB962C8B-B14F-4D97-AF65-F5344CB8AC3E}">
        <p14:creationId xmlns:p14="http://schemas.microsoft.com/office/powerpoint/2010/main" val="88491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Agenda</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rmAutofit/>
          </a:bodyPr>
          <a:lstStyle/>
          <a:p>
            <a:r>
              <a:rPr lang="en-US" sz="3200" dirty="0"/>
              <a:t>Site background and investigation results </a:t>
            </a:r>
          </a:p>
          <a:p>
            <a:endParaRPr lang="en-US" sz="3200" dirty="0"/>
          </a:p>
          <a:p>
            <a:r>
              <a:rPr lang="en-US" sz="3200" dirty="0"/>
              <a:t>Response alternatives for providing potable water supply in the Site area </a:t>
            </a:r>
          </a:p>
          <a:p>
            <a:endParaRPr lang="en-US" sz="3200" dirty="0"/>
          </a:p>
          <a:p>
            <a:r>
              <a:rPr lang="en-US" sz="3200" dirty="0"/>
              <a:t>Public comments on PADEP’s proposed response</a:t>
            </a:r>
          </a:p>
        </p:txBody>
      </p:sp>
    </p:spTree>
    <p:extLst>
      <p:ext uri="{BB962C8B-B14F-4D97-AF65-F5344CB8AC3E}">
        <p14:creationId xmlns:p14="http://schemas.microsoft.com/office/powerpoint/2010/main" val="200474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Benner Township PFAS Site </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a:xfrm>
            <a:off x="838200" y="1136915"/>
            <a:ext cx="10515600" cy="5104493"/>
          </a:xfrm>
        </p:spPr>
        <p:txBody>
          <a:bodyPr>
            <a:noAutofit/>
          </a:bodyPr>
          <a:lstStyle/>
          <a:p>
            <a:r>
              <a:rPr lang="en-US" sz="2400" dirty="0"/>
              <a:t>Groundwater is contaminated primarily with Perfluorooctanesulfonic acid (PFOS) and Perfluorooctanoic acid (PFOA), which are both per-fluorinated alkyl substances (PFAS).  Other PFAS compounds are also present.</a:t>
            </a:r>
          </a:p>
          <a:p>
            <a:r>
              <a:rPr lang="en-US" sz="2400" dirty="0"/>
              <a:t>PFAS are chemicals present in commercial, industrial, and residential products. </a:t>
            </a:r>
          </a:p>
          <a:p>
            <a:pPr lvl="1"/>
            <a:r>
              <a:rPr lang="en-US" sz="2200" dirty="0"/>
              <a:t>For example, cookware, carpets, clothing, food packaging, firefighting foams, water repellant materials </a:t>
            </a:r>
          </a:p>
          <a:p>
            <a:r>
              <a:rPr lang="en-US" sz="2400" dirty="0"/>
              <a:t>PFOA and PFOS, combined, have a Health Advisory Limit (HAL) of 70 parts per trillion (ppt) in drinking water, this serves as the groundwater cleanup standard (MSC).  EPA published on June 15, 2022 an interim HAL for these compounds (PFOS 20 parts per quadrillion (</a:t>
            </a:r>
            <a:r>
              <a:rPr lang="en-US" sz="2400" dirty="0" err="1"/>
              <a:t>ppq</a:t>
            </a:r>
            <a:r>
              <a:rPr lang="en-US" sz="2400" dirty="0"/>
              <a:t>), </a:t>
            </a:r>
            <a:r>
              <a:rPr lang="en-US" sz="2400"/>
              <a:t>PFOA 4 </a:t>
            </a:r>
            <a:r>
              <a:rPr lang="en-US" sz="2400" dirty="0" err="1"/>
              <a:t>ppq</a:t>
            </a:r>
            <a:r>
              <a:rPr lang="en-US" sz="2400" dirty="0"/>
              <a:t>). </a:t>
            </a:r>
          </a:p>
          <a:p>
            <a:r>
              <a:rPr lang="en-US" sz="2400" dirty="0"/>
              <a:t>The HSCA-funded investigation is focused on defining the extent of the plume, identifying any receptors, and determining the source(s) of the contamination.</a:t>
            </a:r>
          </a:p>
        </p:txBody>
      </p:sp>
    </p:spTree>
    <p:extLst>
      <p:ext uri="{BB962C8B-B14F-4D97-AF65-F5344CB8AC3E}">
        <p14:creationId xmlns:p14="http://schemas.microsoft.com/office/powerpoint/2010/main" val="32364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Benner Township PFAS Site Map</a:t>
              </a:r>
            </a:p>
          </p:txBody>
        </p:sp>
      </p:grpSp>
      <p:graphicFrame>
        <p:nvGraphicFramePr>
          <p:cNvPr id="2" name="Content Placeholder 1">
            <a:extLst>
              <a:ext uri="{FF2B5EF4-FFF2-40B4-BE49-F238E27FC236}">
                <a16:creationId xmlns:a16="http://schemas.microsoft.com/office/drawing/2014/main" id="{75A006F9-FA50-4B97-BE0E-1189D19CB02B}"/>
              </a:ext>
            </a:extLst>
          </p:cNvPr>
          <p:cNvGraphicFramePr>
            <a:graphicFrameLocks noGrp="1" noChangeAspect="1"/>
          </p:cNvGraphicFramePr>
          <p:nvPr>
            <p:ph idx="1"/>
            <p:extLst>
              <p:ext uri="{D42A27DB-BD31-4B8C-83A1-F6EECF244321}">
                <p14:modId xmlns:p14="http://schemas.microsoft.com/office/powerpoint/2010/main" val="1257994831"/>
              </p:ext>
            </p:extLst>
          </p:nvPr>
        </p:nvGraphicFramePr>
        <p:xfrm>
          <a:off x="1434516" y="984975"/>
          <a:ext cx="8959443" cy="5797412"/>
        </p:xfrm>
        <a:graphic>
          <a:graphicData uri="http://schemas.openxmlformats.org/presentationml/2006/ole">
            <mc:AlternateContent xmlns:mc="http://schemas.openxmlformats.org/markup-compatibility/2006">
              <mc:Choice xmlns:v="urn:schemas-microsoft-com:vml" Requires="v">
                <p:oleObj spid="_x0000_s1048" name="Acrobat Document" r:id="rId4" imgW="11658513" imgH="7543568" progId="Acrobat.Document.DC">
                  <p:embed/>
                </p:oleObj>
              </mc:Choice>
              <mc:Fallback>
                <p:oleObj name="Acrobat Document" r:id="rId4" imgW="11658513" imgH="7543568" progId="Acrobat.Document.DC">
                  <p:embed/>
                  <p:pic>
                    <p:nvPicPr>
                      <p:cNvPr id="0" name=""/>
                      <p:cNvPicPr/>
                      <p:nvPr/>
                    </p:nvPicPr>
                    <p:blipFill>
                      <a:blip r:embed="rId5"/>
                      <a:stretch>
                        <a:fillRect/>
                      </a:stretch>
                    </p:blipFill>
                    <p:spPr>
                      <a:xfrm>
                        <a:off x="1434516" y="984975"/>
                        <a:ext cx="8959443" cy="5797412"/>
                      </a:xfrm>
                      <a:prstGeom prst="rect">
                        <a:avLst/>
                      </a:prstGeom>
                    </p:spPr>
                  </p:pic>
                </p:oleObj>
              </mc:Fallback>
            </mc:AlternateContent>
          </a:graphicData>
        </a:graphic>
      </p:graphicFrame>
    </p:spTree>
    <p:extLst>
      <p:ext uri="{BB962C8B-B14F-4D97-AF65-F5344CB8AC3E}">
        <p14:creationId xmlns:p14="http://schemas.microsoft.com/office/powerpoint/2010/main" val="3298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796642" y="447060"/>
            <a:ext cx="8598716" cy="660400"/>
            <a:chOff x="180619" y="355144"/>
            <a:chExt cx="8598716"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180619" y="360844"/>
              <a:ext cx="85987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dirty="0">
                  <a:solidFill>
                    <a:schemeClr val="bg1"/>
                  </a:solidFill>
                </a:rPr>
                <a:t> PADEP Activities related to the Prompt Interim Response</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a:xfrm>
            <a:off x="771089" y="1488147"/>
            <a:ext cx="10515600" cy="4351338"/>
          </a:xfrm>
        </p:spPr>
        <p:txBody>
          <a:bodyPr>
            <a:normAutofit fontScale="92500" lnSpcReduction="20000"/>
          </a:bodyPr>
          <a:lstStyle/>
          <a:p>
            <a:r>
              <a:rPr lang="en-US" sz="3200" dirty="0"/>
              <a:t>Sampled 58 water supplies, 14 are impacted above the MSC.</a:t>
            </a:r>
          </a:p>
          <a:p>
            <a:endParaRPr lang="en-US" sz="3200" dirty="0"/>
          </a:p>
          <a:p>
            <a:r>
              <a:rPr lang="en-US" sz="3200" dirty="0"/>
              <a:t>Provided 10 homes that exceeded the MSC, and do not have effective water treatment systems, with bottled water.</a:t>
            </a:r>
          </a:p>
          <a:p>
            <a:endParaRPr lang="en-US" sz="3200" dirty="0"/>
          </a:p>
          <a:p>
            <a:r>
              <a:rPr lang="en-US" sz="3200" dirty="0"/>
              <a:t>Created analysis of alternatives to evaluate prompt interim response actions for residential drinking water.</a:t>
            </a:r>
          </a:p>
          <a:p>
            <a:endParaRPr lang="en-US" sz="3200" dirty="0"/>
          </a:p>
          <a:p>
            <a:r>
              <a:rPr lang="en-US" sz="3200" dirty="0"/>
              <a:t>Sent out HSCA letters to potentially responsible parties notifying them of our activities and requesting information on PFAS use.</a:t>
            </a:r>
          </a:p>
          <a:p>
            <a:pPr marL="0" indent="0">
              <a:buNone/>
            </a:pPr>
            <a:endParaRPr lang="en-US" sz="3200" dirty="0"/>
          </a:p>
          <a:p>
            <a:endParaRPr lang="en-US" dirty="0"/>
          </a:p>
        </p:txBody>
      </p:sp>
    </p:spTree>
    <p:extLst>
      <p:ext uri="{BB962C8B-B14F-4D97-AF65-F5344CB8AC3E}">
        <p14:creationId xmlns:p14="http://schemas.microsoft.com/office/powerpoint/2010/main" val="253242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60844"/>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dirty="0">
                  <a:solidFill>
                    <a:schemeClr val="bg1"/>
                  </a:solidFill>
                </a:rPr>
                <a:t> PADEP Planned Summer 2022 Activities</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a:xfrm>
            <a:off x="896923" y="1297803"/>
            <a:ext cx="10515600" cy="4351338"/>
          </a:xfrm>
        </p:spPr>
        <p:txBody>
          <a:bodyPr>
            <a:normAutofit lnSpcReduction="10000"/>
          </a:bodyPr>
          <a:lstStyle/>
          <a:p>
            <a:r>
              <a:rPr lang="en-US" sz="3200" dirty="0"/>
              <a:t>Ongoing home well sampling</a:t>
            </a:r>
          </a:p>
          <a:p>
            <a:endParaRPr lang="en-US" sz="3200" dirty="0"/>
          </a:p>
          <a:p>
            <a:r>
              <a:rPr lang="en-US" sz="3200" dirty="0"/>
              <a:t>Evaluation of residences based on any changes to the MSC.</a:t>
            </a:r>
          </a:p>
          <a:p>
            <a:endParaRPr lang="en-US" sz="3200" dirty="0"/>
          </a:p>
          <a:p>
            <a:r>
              <a:rPr lang="en-US" sz="3200" dirty="0"/>
              <a:t>Soil sampling of additional areas of concern, including detention basins</a:t>
            </a:r>
          </a:p>
          <a:p>
            <a:endParaRPr lang="en-US" sz="3200" dirty="0"/>
          </a:p>
          <a:p>
            <a:r>
              <a:rPr lang="en-US" sz="3200" dirty="0"/>
              <a:t>Geophysics and monitoring well installation and sampling</a:t>
            </a:r>
          </a:p>
          <a:p>
            <a:endParaRPr lang="en-US" sz="3200" dirty="0"/>
          </a:p>
          <a:p>
            <a:endParaRPr lang="en-US" dirty="0"/>
          </a:p>
        </p:txBody>
      </p:sp>
    </p:spTree>
    <p:extLst>
      <p:ext uri="{BB962C8B-B14F-4D97-AF65-F5344CB8AC3E}">
        <p14:creationId xmlns:p14="http://schemas.microsoft.com/office/powerpoint/2010/main" val="236568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a:t>
              </a:r>
              <a:r>
                <a:rPr lang="en-US" altLang="en-US" sz="3600" dirty="0">
                  <a:solidFill>
                    <a:schemeClr val="bg1"/>
                  </a:solidFill>
                </a:rPr>
                <a:t>Prompt Interim Response</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rmAutofit/>
          </a:bodyPr>
          <a:lstStyle/>
          <a:p>
            <a:pPr marL="0" indent="0">
              <a:buNone/>
            </a:pPr>
            <a:r>
              <a:rPr lang="en-US" dirty="0"/>
              <a:t>Provide residences above the standard that do not have water treatment systems with bottled water and a treatment system.</a:t>
            </a:r>
          </a:p>
          <a:p>
            <a:pPr marL="0" indent="0">
              <a:buNone/>
            </a:pPr>
            <a:endParaRPr lang="en-US" dirty="0"/>
          </a:p>
          <a:p>
            <a:pPr marL="0" indent="0">
              <a:buNone/>
            </a:pPr>
            <a:r>
              <a:rPr lang="en-US" dirty="0"/>
              <a:t>Any time HSCA takes a prompt interim response a public hearing is required as part of the administrative record to document the decisions that led to the response and to take public </a:t>
            </a:r>
            <a:r>
              <a:rPr lang="en-US"/>
              <a:t>comments.</a:t>
            </a:r>
          </a:p>
          <a:p>
            <a:pPr marL="0" indent="0">
              <a:buNone/>
            </a:pPr>
            <a:endParaRPr lang="en-US" dirty="0"/>
          </a:p>
          <a:p>
            <a:pPr marL="0" indent="0">
              <a:buNone/>
            </a:pPr>
            <a:r>
              <a:rPr lang="en-US" dirty="0"/>
              <a:t>Prompt interim responses may be followed by other interim or final responses which will also require public involvement.</a:t>
            </a:r>
          </a:p>
        </p:txBody>
      </p:sp>
    </p:spTree>
    <p:extLst>
      <p:ext uri="{BB962C8B-B14F-4D97-AF65-F5344CB8AC3E}">
        <p14:creationId xmlns:p14="http://schemas.microsoft.com/office/powerpoint/2010/main" val="23215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a:t>
              </a:r>
              <a:r>
                <a:rPr lang="en-US" altLang="en-US" sz="3600" dirty="0">
                  <a:solidFill>
                    <a:schemeClr val="bg1"/>
                  </a:solidFill>
                </a:rPr>
                <a:t>Response Alternative Evaluation Criteria</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rmAutofit/>
          </a:bodyPr>
          <a:lstStyle/>
          <a:p>
            <a:r>
              <a:rPr lang="en-US" sz="3200" b="1" dirty="0"/>
              <a:t>Effectiveness </a:t>
            </a:r>
            <a:r>
              <a:rPr lang="en-US" sz="3200" dirty="0"/>
              <a:t>- </a:t>
            </a:r>
            <a:r>
              <a:rPr lang="en-US" dirty="0"/>
              <a:t>does it mitigate threats posed by the contamination?</a:t>
            </a:r>
            <a:r>
              <a:rPr lang="en-US" sz="3200" dirty="0"/>
              <a:t> </a:t>
            </a:r>
          </a:p>
          <a:p>
            <a:r>
              <a:rPr lang="en-US" sz="3200" b="1" dirty="0"/>
              <a:t>Time frame of the response </a:t>
            </a:r>
            <a:r>
              <a:rPr lang="en-US" sz="3200" dirty="0"/>
              <a:t>- </a:t>
            </a:r>
            <a:r>
              <a:rPr lang="en-US" dirty="0"/>
              <a:t>temporary or permanent; how long will it take to implement? </a:t>
            </a:r>
          </a:p>
          <a:p>
            <a:r>
              <a:rPr lang="en-US" sz="3200" b="1" dirty="0"/>
              <a:t>Reliability</a:t>
            </a:r>
            <a:r>
              <a:rPr lang="en-US" sz="3200" dirty="0"/>
              <a:t> - </a:t>
            </a:r>
            <a:r>
              <a:rPr lang="en-US" dirty="0"/>
              <a:t>can it meet health-based standards consistently? </a:t>
            </a:r>
          </a:p>
          <a:p>
            <a:r>
              <a:rPr lang="en-US" sz="3200" b="1" dirty="0"/>
              <a:t>Implementability </a:t>
            </a:r>
            <a:r>
              <a:rPr lang="en-US" sz="3200" dirty="0"/>
              <a:t>- </a:t>
            </a:r>
            <a:r>
              <a:rPr lang="en-US" dirty="0"/>
              <a:t>can it be installed, operated, and maintained? </a:t>
            </a:r>
          </a:p>
          <a:p>
            <a:r>
              <a:rPr lang="en-US" sz="3200" b="1" dirty="0"/>
              <a:t>Cost</a:t>
            </a:r>
            <a:r>
              <a:rPr lang="en-US" sz="3200" dirty="0"/>
              <a:t> </a:t>
            </a:r>
          </a:p>
          <a:p>
            <a:r>
              <a:rPr lang="en-US" sz="3200" b="1" dirty="0"/>
              <a:t>Community</a:t>
            </a:r>
            <a:r>
              <a:rPr lang="en-US" sz="3200" b="1"/>
              <a:t>/municipal Support</a:t>
            </a:r>
            <a:endParaRPr lang="en-US" sz="3200" b="1" dirty="0"/>
          </a:p>
          <a:p>
            <a:endParaRPr lang="en-US" dirty="0"/>
          </a:p>
        </p:txBody>
      </p:sp>
    </p:spTree>
    <p:extLst>
      <p:ext uri="{BB962C8B-B14F-4D97-AF65-F5344CB8AC3E}">
        <p14:creationId xmlns:p14="http://schemas.microsoft.com/office/powerpoint/2010/main" val="209648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F1EB53-A249-4F22-BF7E-2387C673404D}"/>
              </a:ext>
            </a:extLst>
          </p:cNvPr>
          <p:cNvGrpSpPr>
            <a:grpSpLocks/>
          </p:cNvGrpSpPr>
          <p:nvPr/>
        </p:nvGrpSpPr>
        <p:grpSpPr bwMode="auto">
          <a:xfrm>
            <a:off x="1905000" y="447060"/>
            <a:ext cx="8382000" cy="660400"/>
            <a:chOff x="288977" y="355144"/>
            <a:chExt cx="8382000" cy="661312"/>
          </a:xfrm>
        </p:grpSpPr>
        <p:pic>
          <p:nvPicPr>
            <p:cNvPr id="6" name="Picture 5" descr="Aging banner">
              <a:extLst>
                <a:ext uri="{FF2B5EF4-FFF2-40B4-BE49-F238E27FC236}">
                  <a16:creationId xmlns:a16="http://schemas.microsoft.com/office/drawing/2014/main" id="{275B1B8B-7981-41DD-8BC7-A78A5545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9FC9BA8-A549-4251-88B2-691D0C4D8D45}"/>
                </a:ext>
              </a:extLst>
            </p:cNvPr>
            <p:cNvSpPr txBox="1">
              <a:spLocks noChangeArrowheads="1"/>
            </p:cNvSpPr>
            <p:nvPr/>
          </p:nvSpPr>
          <p:spPr bwMode="auto">
            <a:xfrm>
              <a:off x="288977" y="384641"/>
              <a:ext cx="83216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solidFill>
                    <a:schemeClr val="bg1"/>
                  </a:solidFill>
                </a:rPr>
                <a:t> Response Alternatives</a:t>
              </a:r>
            </a:p>
          </p:txBody>
        </p:sp>
      </p:grpSp>
      <p:pic>
        <p:nvPicPr>
          <p:cNvPr id="9" name="Picture 7" descr="DEP-rgb">
            <a:extLst>
              <a:ext uri="{FF2B5EF4-FFF2-40B4-BE49-F238E27FC236}">
                <a16:creationId xmlns:a16="http://schemas.microsoft.com/office/drawing/2014/main" id="{CB01DDE8-17ED-422C-88FA-34684271E9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22" y="5839485"/>
            <a:ext cx="2636801" cy="57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33FC27B-D8DB-4910-B1C2-364C211CE4C3}"/>
              </a:ext>
            </a:extLst>
          </p:cNvPr>
          <p:cNvSpPr>
            <a:spLocks noGrp="1"/>
          </p:cNvSpPr>
          <p:nvPr>
            <p:ph idx="1"/>
          </p:nvPr>
        </p:nvSpPr>
        <p:spPr/>
        <p:txBody>
          <a:bodyPr>
            <a:normAutofit lnSpcReduction="10000"/>
          </a:bodyPr>
          <a:lstStyle/>
          <a:p>
            <a:pPr marL="514350" indent="-514350">
              <a:buAutoNum type="arabicPeriod"/>
            </a:pPr>
            <a:r>
              <a:rPr lang="en-US" sz="3200" dirty="0"/>
              <a:t>No action </a:t>
            </a:r>
          </a:p>
          <a:p>
            <a:pPr marL="514350" indent="-514350">
              <a:buAutoNum type="arabicPeriod"/>
            </a:pPr>
            <a:endParaRPr lang="en-US" sz="3200" dirty="0"/>
          </a:p>
          <a:p>
            <a:pPr marL="514350" indent="-514350">
              <a:buAutoNum type="arabicPeriod"/>
            </a:pPr>
            <a:r>
              <a:rPr lang="en-US" sz="3200" dirty="0"/>
              <a:t>Residents supply treatment based on information provided</a:t>
            </a:r>
          </a:p>
          <a:p>
            <a:pPr marL="514350" indent="-514350">
              <a:buAutoNum type="arabicPeriod"/>
            </a:pPr>
            <a:endParaRPr lang="en-US" sz="3200" dirty="0"/>
          </a:p>
          <a:p>
            <a:pPr marL="514350" indent="-514350">
              <a:buAutoNum type="arabicPeriod"/>
            </a:pPr>
            <a:r>
              <a:rPr lang="en-US" sz="3200" dirty="0"/>
              <a:t>Bottled water  </a:t>
            </a:r>
          </a:p>
          <a:p>
            <a:pPr marL="514350" indent="-514350">
              <a:buAutoNum type="arabicPeriod"/>
            </a:pPr>
            <a:endParaRPr lang="en-US" sz="3200" dirty="0"/>
          </a:p>
          <a:p>
            <a:pPr marL="514350" indent="-514350">
              <a:buAutoNum type="arabicPeriod"/>
            </a:pPr>
            <a:r>
              <a:rPr lang="en-US" sz="3200" dirty="0"/>
              <a:t>PADEP supplied point of entry treatment   </a:t>
            </a:r>
            <a:endParaRPr lang="en-US" dirty="0"/>
          </a:p>
          <a:p>
            <a:pPr marL="0" indent="0">
              <a:buNone/>
            </a:pPr>
            <a:r>
              <a:rPr lang="en-US" dirty="0">
                <a:solidFill>
                  <a:srgbClr val="0070C0"/>
                </a:solidFill>
              </a:rPr>
              <a:t>* </a:t>
            </a:r>
            <a:r>
              <a:rPr lang="en-US" sz="2000" dirty="0">
                <a:solidFill>
                  <a:srgbClr val="0070C0"/>
                </a:solidFill>
              </a:rPr>
              <a:t>All of these options would require a covenant restricting groundwater use.</a:t>
            </a:r>
          </a:p>
        </p:txBody>
      </p:sp>
    </p:spTree>
    <p:extLst>
      <p:ext uri="{BB962C8B-B14F-4D97-AF65-F5344CB8AC3E}">
        <p14:creationId xmlns:p14="http://schemas.microsoft.com/office/powerpoint/2010/main" val="168612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750</Words>
  <Application>Microsoft Office PowerPoint</Application>
  <PresentationFormat>Widescreen</PresentationFormat>
  <Paragraphs>110</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Acrobat Document</vt:lpstr>
      <vt:lpstr>Benner Township PFAS  HSCA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Benner Twp PFAS  HSCA Site</dc:title>
  <dc:creator>Farmerie, Randy</dc:creator>
  <cp:lastModifiedBy>Ciccone, John</cp:lastModifiedBy>
  <cp:revision>23</cp:revision>
  <dcterms:created xsi:type="dcterms:W3CDTF">2022-05-10T13:28:35Z</dcterms:created>
  <dcterms:modified xsi:type="dcterms:W3CDTF">2022-06-28T15:31:42Z</dcterms:modified>
</cp:coreProperties>
</file>