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 id="2147483731" r:id="rId2"/>
    <p:sldMasterId id="2147483735" r:id="rId3"/>
    <p:sldMasterId id="2147483742" r:id="rId4"/>
  </p:sldMasterIdLst>
  <p:notesMasterIdLst>
    <p:notesMasterId r:id="rId193"/>
  </p:notesMasterIdLst>
  <p:handoutMasterIdLst>
    <p:handoutMasterId r:id="rId194"/>
  </p:handoutMasterIdLst>
  <p:sldIdLst>
    <p:sldId id="508" r:id="rId5"/>
    <p:sldId id="267" r:id="rId6"/>
    <p:sldId id="370" r:id="rId7"/>
    <p:sldId id="371" r:id="rId8"/>
    <p:sldId id="298" r:id="rId9"/>
    <p:sldId id="299" r:id="rId10"/>
    <p:sldId id="300" r:id="rId11"/>
    <p:sldId id="301" r:id="rId12"/>
    <p:sldId id="302" r:id="rId13"/>
    <p:sldId id="270" r:id="rId14"/>
    <p:sldId id="292" r:id="rId15"/>
    <p:sldId id="271" r:id="rId16"/>
    <p:sldId id="304" r:id="rId17"/>
    <p:sldId id="305" r:id="rId18"/>
    <p:sldId id="307" r:id="rId19"/>
    <p:sldId id="272" r:id="rId20"/>
    <p:sldId id="308" r:id="rId21"/>
    <p:sldId id="309" r:id="rId22"/>
    <p:sldId id="310" r:id="rId23"/>
    <p:sldId id="311" r:id="rId24"/>
    <p:sldId id="312" r:id="rId25"/>
    <p:sldId id="273" r:id="rId26"/>
    <p:sldId id="314" r:id="rId27"/>
    <p:sldId id="315" r:id="rId28"/>
    <p:sldId id="316" r:id="rId29"/>
    <p:sldId id="275" r:id="rId30"/>
    <p:sldId id="372" r:id="rId31"/>
    <p:sldId id="317" r:id="rId32"/>
    <p:sldId id="318"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509" r:id="rId49"/>
    <p:sldId id="510" r:id="rId50"/>
    <p:sldId id="511" r:id="rId51"/>
    <p:sldId id="512" r:id="rId52"/>
    <p:sldId id="295" r:id="rId53"/>
    <p:sldId id="373" r:id="rId54"/>
    <p:sldId id="374" r:id="rId55"/>
    <p:sldId id="375" r:id="rId56"/>
    <p:sldId id="376" r:id="rId57"/>
    <p:sldId id="377" r:id="rId58"/>
    <p:sldId id="378" r:id="rId59"/>
    <p:sldId id="379" r:id="rId60"/>
    <p:sldId id="380" r:id="rId61"/>
    <p:sldId id="513" r:id="rId62"/>
    <p:sldId id="381" r:id="rId63"/>
    <p:sldId id="514" r:id="rId64"/>
    <p:sldId id="515" r:id="rId65"/>
    <p:sldId id="382" r:id="rId66"/>
    <p:sldId id="383" r:id="rId67"/>
    <p:sldId id="516" r:id="rId68"/>
    <p:sldId id="517" r:id="rId69"/>
    <p:sldId id="384" r:id="rId70"/>
    <p:sldId id="404" r:id="rId71"/>
    <p:sldId id="405" r:id="rId72"/>
    <p:sldId id="406" r:id="rId73"/>
    <p:sldId id="518" r:id="rId74"/>
    <p:sldId id="519" r:id="rId75"/>
    <p:sldId id="520" r:id="rId76"/>
    <p:sldId id="407" r:id="rId77"/>
    <p:sldId id="385" r:id="rId78"/>
    <p:sldId id="408" r:id="rId79"/>
    <p:sldId id="521" r:id="rId80"/>
    <p:sldId id="386" r:id="rId81"/>
    <p:sldId id="387" r:id="rId82"/>
    <p:sldId id="388" r:id="rId83"/>
    <p:sldId id="389" r:id="rId84"/>
    <p:sldId id="390" r:id="rId85"/>
    <p:sldId id="391" r:id="rId86"/>
    <p:sldId id="392" r:id="rId87"/>
    <p:sldId id="393" r:id="rId88"/>
    <p:sldId id="409" r:id="rId89"/>
    <p:sldId id="394" r:id="rId90"/>
    <p:sldId id="395" r:id="rId91"/>
    <p:sldId id="396" r:id="rId92"/>
    <p:sldId id="397" r:id="rId93"/>
    <p:sldId id="398" r:id="rId94"/>
    <p:sldId id="399" r:id="rId95"/>
    <p:sldId id="523" r:id="rId96"/>
    <p:sldId id="401" r:id="rId97"/>
    <p:sldId id="402" r:id="rId98"/>
    <p:sldId id="403" r:id="rId99"/>
    <p:sldId id="410" r:id="rId100"/>
    <p:sldId id="411" r:id="rId101"/>
    <p:sldId id="412" r:id="rId102"/>
    <p:sldId id="413" r:id="rId103"/>
    <p:sldId id="414" r:id="rId104"/>
    <p:sldId id="415" r:id="rId105"/>
    <p:sldId id="416" r:id="rId106"/>
    <p:sldId id="417" r:id="rId107"/>
    <p:sldId id="418" r:id="rId108"/>
    <p:sldId id="419" r:id="rId109"/>
    <p:sldId id="420" r:id="rId110"/>
    <p:sldId id="421" r:id="rId111"/>
    <p:sldId id="422" r:id="rId112"/>
    <p:sldId id="423" r:id="rId113"/>
    <p:sldId id="424" r:id="rId114"/>
    <p:sldId id="426" r:id="rId115"/>
    <p:sldId id="427" r:id="rId116"/>
    <p:sldId id="428" r:id="rId117"/>
    <p:sldId id="430" r:id="rId118"/>
    <p:sldId id="431" r:id="rId119"/>
    <p:sldId id="433" r:id="rId120"/>
    <p:sldId id="434" r:id="rId121"/>
    <p:sldId id="436" r:id="rId122"/>
    <p:sldId id="437" r:id="rId123"/>
    <p:sldId id="438" r:id="rId124"/>
    <p:sldId id="439" r:id="rId125"/>
    <p:sldId id="440" r:id="rId126"/>
    <p:sldId id="442" r:id="rId127"/>
    <p:sldId id="441" r:id="rId128"/>
    <p:sldId id="443" r:id="rId129"/>
    <p:sldId id="444" r:id="rId130"/>
    <p:sldId id="445" r:id="rId131"/>
    <p:sldId id="446" r:id="rId132"/>
    <p:sldId id="447" r:id="rId133"/>
    <p:sldId id="448" r:id="rId134"/>
    <p:sldId id="449" r:id="rId135"/>
    <p:sldId id="450" r:id="rId136"/>
    <p:sldId id="451" r:id="rId137"/>
    <p:sldId id="452" r:id="rId138"/>
    <p:sldId id="453" r:id="rId139"/>
    <p:sldId id="454" r:id="rId140"/>
    <p:sldId id="455" r:id="rId141"/>
    <p:sldId id="506" r:id="rId142"/>
    <p:sldId id="456" r:id="rId143"/>
    <p:sldId id="457" r:id="rId144"/>
    <p:sldId id="458" r:id="rId145"/>
    <p:sldId id="459" r:id="rId146"/>
    <p:sldId id="460" r:id="rId147"/>
    <p:sldId id="461" r:id="rId148"/>
    <p:sldId id="462" r:id="rId149"/>
    <p:sldId id="463" r:id="rId150"/>
    <p:sldId id="464" r:id="rId151"/>
    <p:sldId id="465" r:id="rId152"/>
    <p:sldId id="466" r:id="rId153"/>
    <p:sldId id="467" r:id="rId154"/>
    <p:sldId id="468" r:id="rId155"/>
    <p:sldId id="469" r:id="rId156"/>
    <p:sldId id="470" r:id="rId157"/>
    <p:sldId id="471" r:id="rId158"/>
    <p:sldId id="472" r:id="rId159"/>
    <p:sldId id="473" r:id="rId160"/>
    <p:sldId id="474" r:id="rId161"/>
    <p:sldId id="475" r:id="rId162"/>
    <p:sldId id="476" r:id="rId163"/>
    <p:sldId id="477" r:id="rId164"/>
    <p:sldId id="478" r:id="rId165"/>
    <p:sldId id="479" r:id="rId166"/>
    <p:sldId id="480" r:id="rId167"/>
    <p:sldId id="481" r:id="rId168"/>
    <p:sldId id="482" r:id="rId169"/>
    <p:sldId id="483" r:id="rId170"/>
    <p:sldId id="484" r:id="rId171"/>
    <p:sldId id="485" r:id="rId172"/>
    <p:sldId id="486" r:id="rId173"/>
    <p:sldId id="487" r:id="rId174"/>
    <p:sldId id="488" r:id="rId175"/>
    <p:sldId id="489" r:id="rId176"/>
    <p:sldId id="490" r:id="rId177"/>
    <p:sldId id="491" r:id="rId178"/>
    <p:sldId id="492" r:id="rId179"/>
    <p:sldId id="493" r:id="rId180"/>
    <p:sldId id="497" r:id="rId181"/>
    <p:sldId id="494" r:id="rId182"/>
    <p:sldId id="495" r:id="rId183"/>
    <p:sldId id="496" r:id="rId184"/>
    <p:sldId id="498" r:id="rId185"/>
    <p:sldId id="499" r:id="rId186"/>
    <p:sldId id="500" r:id="rId187"/>
    <p:sldId id="501" r:id="rId188"/>
    <p:sldId id="502" r:id="rId189"/>
    <p:sldId id="503" r:id="rId190"/>
    <p:sldId id="504" r:id="rId191"/>
    <p:sldId id="505" r:id="rId192"/>
  </p:sldIdLst>
  <p:sldSz cx="9144000" cy="6858000" type="screen4x3"/>
  <p:notesSz cx="6858000" cy="9144000"/>
  <p:custDataLst>
    <p:tags r:id="rId195"/>
  </p:custDataLst>
  <p:defaultTextStyle>
    <a:defPPr>
      <a:defRPr lang="en-US"/>
    </a:defPPr>
    <a:lvl1pPr algn="ctr" rtl="0" fontAlgn="base">
      <a:spcBef>
        <a:spcPct val="0"/>
      </a:spcBef>
      <a:spcAft>
        <a:spcPct val="0"/>
      </a:spcAft>
      <a:defRPr sz="2400" b="1" kern="1200">
        <a:solidFill>
          <a:schemeClr val="tx1"/>
        </a:solidFill>
        <a:latin typeface="Arial Narrow" pitchFamily="34" charset="0"/>
        <a:ea typeface="+mn-ea"/>
        <a:cs typeface="+mn-cs"/>
      </a:defRPr>
    </a:lvl1pPr>
    <a:lvl2pPr marL="457200" algn="ctr" rtl="0" fontAlgn="base">
      <a:spcBef>
        <a:spcPct val="0"/>
      </a:spcBef>
      <a:spcAft>
        <a:spcPct val="0"/>
      </a:spcAft>
      <a:defRPr sz="2400" b="1" kern="1200">
        <a:solidFill>
          <a:schemeClr val="tx1"/>
        </a:solidFill>
        <a:latin typeface="Arial Narrow" pitchFamily="34" charset="0"/>
        <a:ea typeface="+mn-ea"/>
        <a:cs typeface="+mn-cs"/>
      </a:defRPr>
    </a:lvl2pPr>
    <a:lvl3pPr marL="914400" algn="ctr" rtl="0" fontAlgn="base">
      <a:spcBef>
        <a:spcPct val="0"/>
      </a:spcBef>
      <a:spcAft>
        <a:spcPct val="0"/>
      </a:spcAft>
      <a:defRPr sz="2400" b="1" kern="1200">
        <a:solidFill>
          <a:schemeClr val="tx1"/>
        </a:solidFill>
        <a:latin typeface="Arial Narrow" pitchFamily="34" charset="0"/>
        <a:ea typeface="+mn-ea"/>
        <a:cs typeface="+mn-cs"/>
      </a:defRPr>
    </a:lvl3pPr>
    <a:lvl4pPr marL="1371600" algn="ctr" rtl="0" fontAlgn="base">
      <a:spcBef>
        <a:spcPct val="0"/>
      </a:spcBef>
      <a:spcAft>
        <a:spcPct val="0"/>
      </a:spcAft>
      <a:defRPr sz="2400" b="1" kern="1200">
        <a:solidFill>
          <a:schemeClr val="tx1"/>
        </a:solidFill>
        <a:latin typeface="Arial Narrow" pitchFamily="34" charset="0"/>
        <a:ea typeface="+mn-ea"/>
        <a:cs typeface="+mn-cs"/>
      </a:defRPr>
    </a:lvl4pPr>
    <a:lvl5pPr marL="1828800" algn="ctr" rtl="0" fontAlgn="base">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462183"/>
    <a:srgbClr val="EBEBFF"/>
    <a:srgbClr val="99FF99"/>
    <a:srgbClr val="33CCCC"/>
    <a:srgbClr val="FFFF99"/>
    <a:srgbClr val="66CC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4667" autoAdjust="0"/>
  </p:normalViewPr>
  <p:slideViewPr>
    <p:cSldViewPr snapToGrid="0">
      <p:cViewPr>
        <p:scale>
          <a:sx n="100" d="100"/>
          <a:sy n="100" d="100"/>
        </p:scale>
        <p:origin x="-183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37" d="100"/>
          <a:sy n="37" d="100"/>
        </p:scale>
        <p:origin x="-15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96"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theme" Target="theme/theme1.xml"/><Relationship Id="rId172" Type="http://schemas.openxmlformats.org/officeDocument/2006/relationships/slide" Target="slides/slide168.xml"/><Relationship Id="rId193"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tags" Target="tags/tag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defRPr>
            </a:lvl1pPr>
          </a:lstStyle>
          <a:p>
            <a:pPr>
              <a:defRPr/>
            </a:pPr>
            <a:endParaRPr lang="en-US"/>
          </a:p>
        </p:txBody>
      </p:sp>
      <p:sp>
        <p:nvSpPr>
          <p:cNvPr id="931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931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pPr>
              <a:defRPr/>
            </a:pPr>
            <a:endParaRPr lang="en-US"/>
          </a:p>
        </p:txBody>
      </p:sp>
      <p:sp>
        <p:nvSpPr>
          <p:cNvPr id="931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015C0930-EF27-47EC-9542-3107E16A8D91}" type="slidenum">
              <a:rPr lang="en-US"/>
              <a:pPr>
                <a:defRPr/>
              </a:pPr>
              <a:t>‹#›</a:t>
            </a:fld>
            <a:endParaRPr lang="en-US"/>
          </a:p>
        </p:txBody>
      </p:sp>
    </p:spTree>
    <p:extLst>
      <p:ext uri="{BB962C8B-B14F-4D97-AF65-F5344CB8AC3E}">
        <p14:creationId xmlns:p14="http://schemas.microsoft.com/office/powerpoint/2010/main" val="2772617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defRPr>
            </a:lvl1pPr>
          </a:lstStyle>
          <a:p>
            <a:pPr>
              <a:defRPr/>
            </a:pPr>
            <a:endParaRPr lang="en-US"/>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85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pPr>
              <a:defRPr/>
            </a:pPr>
            <a:endParaRPr lang="en-US"/>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32C8D844-9ECE-4A57-A1D7-B64866E7E0EC}" type="slidenum">
              <a:rPr lang="en-US"/>
              <a:pPr>
                <a:defRPr/>
              </a:pPr>
              <a:t>‹#›</a:t>
            </a:fld>
            <a:endParaRPr lang="en-US"/>
          </a:p>
        </p:txBody>
      </p:sp>
    </p:spTree>
    <p:extLst>
      <p:ext uri="{BB962C8B-B14F-4D97-AF65-F5344CB8AC3E}">
        <p14:creationId xmlns:p14="http://schemas.microsoft.com/office/powerpoint/2010/main" val="2580793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eaLnBrk="1" hangingPunct="1"/>
            <a:endParaRPr lang="en-US" smtClean="0"/>
          </a:p>
        </p:txBody>
      </p:sp>
      <p:sp>
        <p:nvSpPr>
          <p:cNvPr id="187396" name="Slide Number Placeholder 3"/>
          <p:cNvSpPr>
            <a:spLocks noGrp="1"/>
          </p:cNvSpPr>
          <p:nvPr>
            <p:ph type="sldNum" sz="quarter" idx="5"/>
          </p:nvPr>
        </p:nvSpPr>
        <p:spPr>
          <a:noFill/>
        </p:spPr>
        <p:txBody>
          <a:bodyPr/>
          <a:lstStyle/>
          <a:p>
            <a:fld id="{6B08F6DB-B5F7-4797-B050-9F31B7CB0375}"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pPr eaLnBrk="1" hangingPunct="1"/>
            <a:endParaRPr lang="en-US" smtClean="0"/>
          </a:p>
        </p:txBody>
      </p:sp>
      <p:sp>
        <p:nvSpPr>
          <p:cNvPr id="196612" name="Slide Number Placeholder 3"/>
          <p:cNvSpPr>
            <a:spLocks noGrp="1"/>
          </p:cNvSpPr>
          <p:nvPr>
            <p:ph type="sldNum" sz="quarter" idx="5"/>
          </p:nvPr>
        </p:nvSpPr>
        <p:spPr>
          <a:noFill/>
        </p:spPr>
        <p:txBody>
          <a:bodyPr/>
          <a:lstStyle/>
          <a:p>
            <a:fld id="{C1CE27BA-ECFB-43E4-AA7B-0A7FE6F0B881}" type="slidenum">
              <a:rPr lang="en-US" smtClean="0"/>
              <a:pPr/>
              <a:t>11</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smtClean="0"/>
          </a:p>
        </p:txBody>
      </p:sp>
      <p:sp>
        <p:nvSpPr>
          <p:cNvPr id="284676" name="Slide Number Placeholder 3"/>
          <p:cNvSpPr>
            <a:spLocks noGrp="1"/>
          </p:cNvSpPr>
          <p:nvPr>
            <p:ph type="sldNum" sz="quarter" idx="5"/>
          </p:nvPr>
        </p:nvSpPr>
        <p:spPr>
          <a:noFill/>
        </p:spPr>
        <p:txBody>
          <a:bodyPr/>
          <a:lstStyle/>
          <a:p>
            <a:fld id="{EEF02A0A-59C6-4C99-8FC0-768892E20569}" type="slidenum">
              <a:rPr lang="en-US" smtClean="0"/>
              <a:pPr/>
              <a:t>110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p>
        </p:txBody>
      </p:sp>
      <p:sp>
        <p:nvSpPr>
          <p:cNvPr id="286724" name="Slide Number Placeholder 3"/>
          <p:cNvSpPr>
            <a:spLocks noGrp="1"/>
          </p:cNvSpPr>
          <p:nvPr>
            <p:ph type="sldNum" sz="quarter" idx="5"/>
          </p:nvPr>
        </p:nvSpPr>
        <p:spPr>
          <a:noFill/>
        </p:spPr>
        <p:txBody>
          <a:bodyPr/>
          <a:lstStyle/>
          <a:p>
            <a:fld id="{95A51D03-6B96-409B-8C9D-9FBFE5C87AE8}" type="slidenum">
              <a:rPr lang="en-US" smtClean="0"/>
              <a:pPr/>
              <a:t>111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endParaRPr lang="en-US" smtClean="0"/>
          </a:p>
        </p:txBody>
      </p:sp>
      <p:sp>
        <p:nvSpPr>
          <p:cNvPr id="287748" name="Slide Number Placeholder 3"/>
          <p:cNvSpPr>
            <a:spLocks noGrp="1"/>
          </p:cNvSpPr>
          <p:nvPr>
            <p:ph type="sldNum" sz="quarter" idx="5"/>
          </p:nvPr>
        </p:nvSpPr>
        <p:spPr>
          <a:noFill/>
        </p:spPr>
        <p:txBody>
          <a:bodyPr/>
          <a:lstStyle/>
          <a:p>
            <a:fld id="{E331BFC0-E616-436E-A87D-D6EBFB9D445F}" type="slidenum">
              <a:rPr lang="en-US" smtClean="0"/>
              <a:pPr/>
              <a:t>112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p:spPr>
        <p:txBody>
          <a:bodyPr/>
          <a:lstStyle/>
          <a:p>
            <a:endParaRPr lang="en-US" smtClean="0"/>
          </a:p>
        </p:txBody>
      </p:sp>
      <p:sp>
        <p:nvSpPr>
          <p:cNvPr id="288772" name="Slide Number Placeholder 3"/>
          <p:cNvSpPr>
            <a:spLocks noGrp="1"/>
          </p:cNvSpPr>
          <p:nvPr>
            <p:ph type="sldNum" sz="quarter" idx="5"/>
          </p:nvPr>
        </p:nvSpPr>
        <p:spPr>
          <a:noFill/>
        </p:spPr>
        <p:txBody>
          <a:bodyPr/>
          <a:lstStyle/>
          <a:p>
            <a:fld id="{971B3844-877D-43C5-8214-2FAD8CB6992F}" type="slidenum">
              <a:rPr lang="en-US" smtClean="0"/>
              <a:pPr/>
              <a:t>113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endParaRPr lang="en-US" smtClean="0"/>
          </a:p>
        </p:txBody>
      </p:sp>
      <p:sp>
        <p:nvSpPr>
          <p:cNvPr id="290820" name="Slide Number Placeholder 3"/>
          <p:cNvSpPr>
            <a:spLocks noGrp="1"/>
          </p:cNvSpPr>
          <p:nvPr>
            <p:ph type="sldNum" sz="quarter" idx="5"/>
          </p:nvPr>
        </p:nvSpPr>
        <p:spPr>
          <a:noFill/>
        </p:spPr>
        <p:txBody>
          <a:bodyPr/>
          <a:lstStyle/>
          <a:p>
            <a:fld id="{A4241FDF-7152-45EE-B1E4-6D0C52380201}" type="slidenum">
              <a:rPr lang="en-US" smtClean="0"/>
              <a:pPr/>
              <a:t>114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endParaRPr lang="en-US" smtClean="0"/>
          </a:p>
        </p:txBody>
      </p:sp>
      <p:sp>
        <p:nvSpPr>
          <p:cNvPr id="291844" name="Slide Number Placeholder 3"/>
          <p:cNvSpPr>
            <a:spLocks noGrp="1"/>
          </p:cNvSpPr>
          <p:nvPr>
            <p:ph type="sldNum" sz="quarter" idx="5"/>
          </p:nvPr>
        </p:nvSpPr>
        <p:spPr>
          <a:noFill/>
        </p:spPr>
        <p:txBody>
          <a:bodyPr/>
          <a:lstStyle/>
          <a:p>
            <a:fld id="{15AF3D1F-5064-4C5C-B267-E30EBC3001F7}" type="slidenum">
              <a:rPr lang="en-US" smtClean="0"/>
              <a:pPr/>
              <a:t>115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endParaRPr lang="en-US" smtClean="0"/>
          </a:p>
        </p:txBody>
      </p:sp>
      <p:sp>
        <p:nvSpPr>
          <p:cNvPr id="293892" name="Slide Number Placeholder 3"/>
          <p:cNvSpPr>
            <a:spLocks noGrp="1"/>
          </p:cNvSpPr>
          <p:nvPr>
            <p:ph type="sldNum" sz="quarter" idx="5"/>
          </p:nvPr>
        </p:nvSpPr>
        <p:spPr>
          <a:noFill/>
        </p:spPr>
        <p:txBody>
          <a:bodyPr/>
          <a:lstStyle/>
          <a:p>
            <a:fld id="{46BFC9F0-81F7-4C50-B15E-B59F4E1DFD47}" type="slidenum">
              <a:rPr lang="en-US" smtClean="0"/>
              <a:pPr/>
              <a:t>116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endParaRPr lang="en-US" smtClean="0"/>
          </a:p>
        </p:txBody>
      </p:sp>
      <p:sp>
        <p:nvSpPr>
          <p:cNvPr id="294916" name="Slide Number Placeholder 3"/>
          <p:cNvSpPr>
            <a:spLocks noGrp="1"/>
          </p:cNvSpPr>
          <p:nvPr>
            <p:ph type="sldNum" sz="quarter" idx="5"/>
          </p:nvPr>
        </p:nvSpPr>
        <p:spPr>
          <a:noFill/>
        </p:spPr>
        <p:txBody>
          <a:bodyPr/>
          <a:lstStyle/>
          <a:p>
            <a:fld id="{F0FA99BB-C6ED-46AC-AE62-F29A05D81307}" type="slidenum">
              <a:rPr lang="en-US" smtClean="0"/>
              <a:pPr/>
              <a:t>117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endParaRPr lang="en-US" smtClean="0"/>
          </a:p>
        </p:txBody>
      </p:sp>
      <p:sp>
        <p:nvSpPr>
          <p:cNvPr id="296964" name="Slide Number Placeholder 3"/>
          <p:cNvSpPr>
            <a:spLocks noGrp="1"/>
          </p:cNvSpPr>
          <p:nvPr>
            <p:ph type="sldNum" sz="quarter" idx="5"/>
          </p:nvPr>
        </p:nvSpPr>
        <p:spPr>
          <a:noFill/>
        </p:spPr>
        <p:txBody>
          <a:bodyPr/>
          <a:lstStyle/>
          <a:p>
            <a:fld id="{099BC8CB-9317-4D58-81AA-C00EF8C6D326}" type="slidenum">
              <a:rPr lang="en-US" smtClean="0"/>
              <a:pPr/>
              <a:t>118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endParaRPr lang="en-US" smtClean="0"/>
          </a:p>
        </p:txBody>
      </p:sp>
      <p:sp>
        <p:nvSpPr>
          <p:cNvPr id="297988" name="Slide Number Placeholder 3"/>
          <p:cNvSpPr>
            <a:spLocks noGrp="1"/>
          </p:cNvSpPr>
          <p:nvPr>
            <p:ph type="sldNum" sz="quarter" idx="5"/>
          </p:nvPr>
        </p:nvSpPr>
        <p:spPr>
          <a:noFill/>
        </p:spPr>
        <p:txBody>
          <a:bodyPr/>
          <a:lstStyle/>
          <a:p>
            <a:fld id="{62D116D1-6258-4035-ACA1-BE98CEA4653E}" type="slidenum">
              <a:rPr lang="en-US" smtClean="0"/>
              <a:pPr/>
              <a:t>119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endParaRPr lang="en-US" smtClean="0"/>
          </a:p>
        </p:txBody>
      </p:sp>
      <p:sp>
        <p:nvSpPr>
          <p:cNvPr id="197636" name="Slide Number Placeholder 3"/>
          <p:cNvSpPr>
            <a:spLocks noGrp="1"/>
          </p:cNvSpPr>
          <p:nvPr>
            <p:ph type="sldNum" sz="quarter" idx="5"/>
          </p:nvPr>
        </p:nvSpPr>
        <p:spPr>
          <a:noFill/>
        </p:spPr>
        <p:txBody>
          <a:bodyPr/>
          <a:lstStyle/>
          <a:p>
            <a:fld id="{540A9DBF-6082-4C91-B3D5-22573362FB0B}" type="slidenum">
              <a:rPr lang="en-US" smtClean="0"/>
              <a:pPr/>
              <a:t>12</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endParaRPr lang="en-US" smtClean="0"/>
          </a:p>
        </p:txBody>
      </p:sp>
      <p:sp>
        <p:nvSpPr>
          <p:cNvPr id="299012" name="Slide Number Placeholder 3"/>
          <p:cNvSpPr>
            <a:spLocks noGrp="1"/>
          </p:cNvSpPr>
          <p:nvPr>
            <p:ph type="sldNum" sz="quarter" idx="5"/>
          </p:nvPr>
        </p:nvSpPr>
        <p:spPr>
          <a:noFill/>
        </p:spPr>
        <p:txBody>
          <a:bodyPr/>
          <a:lstStyle/>
          <a:p>
            <a:fld id="{1CFFBC5E-8A38-4297-B2EC-18DB9868AC0A}" type="slidenum">
              <a:rPr lang="en-US" smtClean="0"/>
              <a:pPr/>
              <a:t>120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p>
        </p:txBody>
      </p:sp>
      <p:sp>
        <p:nvSpPr>
          <p:cNvPr id="300036" name="Slide Number Placeholder 3"/>
          <p:cNvSpPr>
            <a:spLocks noGrp="1"/>
          </p:cNvSpPr>
          <p:nvPr>
            <p:ph type="sldNum" sz="quarter" idx="5"/>
          </p:nvPr>
        </p:nvSpPr>
        <p:spPr>
          <a:noFill/>
        </p:spPr>
        <p:txBody>
          <a:bodyPr/>
          <a:lstStyle/>
          <a:p>
            <a:fld id="{AD9A224D-85DD-4646-B419-78DF099E421B}" type="slidenum">
              <a:rPr lang="en-US" smtClean="0"/>
              <a:pPr/>
              <a:t>121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smtClean="0"/>
          </a:p>
        </p:txBody>
      </p:sp>
      <p:sp>
        <p:nvSpPr>
          <p:cNvPr id="301060" name="Slide Number Placeholder 3"/>
          <p:cNvSpPr>
            <a:spLocks noGrp="1"/>
          </p:cNvSpPr>
          <p:nvPr>
            <p:ph type="sldNum" sz="quarter" idx="5"/>
          </p:nvPr>
        </p:nvSpPr>
        <p:spPr>
          <a:noFill/>
        </p:spPr>
        <p:txBody>
          <a:bodyPr/>
          <a:lstStyle/>
          <a:p>
            <a:fld id="{C6219501-B6A2-4015-BC6E-D31F8BCD2AC8}" type="slidenum">
              <a:rPr lang="en-US" smtClean="0"/>
              <a:pPr/>
              <a:t>122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endParaRPr lang="en-US" smtClean="0"/>
          </a:p>
        </p:txBody>
      </p:sp>
      <p:sp>
        <p:nvSpPr>
          <p:cNvPr id="302084" name="Slide Number Placeholder 3"/>
          <p:cNvSpPr>
            <a:spLocks noGrp="1"/>
          </p:cNvSpPr>
          <p:nvPr>
            <p:ph type="sldNum" sz="quarter" idx="5"/>
          </p:nvPr>
        </p:nvSpPr>
        <p:spPr>
          <a:noFill/>
        </p:spPr>
        <p:txBody>
          <a:bodyPr/>
          <a:lstStyle/>
          <a:p>
            <a:fld id="{C74C5F10-758D-4347-995B-598859CAFE83}" type="slidenum">
              <a:rPr lang="en-US" smtClean="0"/>
              <a:pPr/>
              <a:t>123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endParaRPr lang="en-US" smtClean="0"/>
          </a:p>
        </p:txBody>
      </p:sp>
      <p:sp>
        <p:nvSpPr>
          <p:cNvPr id="303108" name="Slide Number Placeholder 3"/>
          <p:cNvSpPr>
            <a:spLocks noGrp="1"/>
          </p:cNvSpPr>
          <p:nvPr>
            <p:ph type="sldNum" sz="quarter" idx="5"/>
          </p:nvPr>
        </p:nvSpPr>
        <p:spPr>
          <a:noFill/>
        </p:spPr>
        <p:txBody>
          <a:bodyPr/>
          <a:lstStyle/>
          <a:p>
            <a:fld id="{E115C585-4B70-421D-8C49-F4AD0D10A225}" type="slidenum">
              <a:rPr lang="en-US" smtClean="0"/>
              <a:pPr/>
              <a:t>124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endParaRPr lang="en-US" smtClean="0"/>
          </a:p>
        </p:txBody>
      </p:sp>
      <p:sp>
        <p:nvSpPr>
          <p:cNvPr id="304132" name="Slide Number Placeholder 3"/>
          <p:cNvSpPr>
            <a:spLocks noGrp="1"/>
          </p:cNvSpPr>
          <p:nvPr>
            <p:ph type="sldNum" sz="quarter" idx="5"/>
          </p:nvPr>
        </p:nvSpPr>
        <p:spPr>
          <a:noFill/>
        </p:spPr>
        <p:txBody>
          <a:bodyPr/>
          <a:lstStyle/>
          <a:p>
            <a:fld id="{41CFA60F-355A-4416-AE56-22547FA3E6B7}" type="slidenum">
              <a:rPr lang="en-US" smtClean="0"/>
              <a:pPr/>
              <a:t>125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endParaRPr lang="en-US" smtClean="0"/>
          </a:p>
        </p:txBody>
      </p:sp>
      <p:sp>
        <p:nvSpPr>
          <p:cNvPr id="305156" name="Slide Number Placeholder 3"/>
          <p:cNvSpPr>
            <a:spLocks noGrp="1"/>
          </p:cNvSpPr>
          <p:nvPr>
            <p:ph type="sldNum" sz="quarter" idx="5"/>
          </p:nvPr>
        </p:nvSpPr>
        <p:spPr>
          <a:noFill/>
        </p:spPr>
        <p:txBody>
          <a:bodyPr/>
          <a:lstStyle/>
          <a:p>
            <a:fld id="{57B9D29D-D1E5-4D19-B085-5E9CB155A8F0}" type="slidenum">
              <a:rPr lang="en-US" smtClean="0"/>
              <a:pPr/>
              <a:t>126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p:spPr>
        <p:txBody>
          <a:bodyPr/>
          <a:lstStyle/>
          <a:p>
            <a:endParaRPr lang="en-US" smtClean="0"/>
          </a:p>
        </p:txBody>
      </p:sp>
      <p:sp>
        <p:nvSpPr>
          <p:cNvPr id="306180" name="Slide Number Placeholder 3"/>
          <p:cNvSpPr>
            <a:spLocks noGrp="1"/>
          </p:cNvSpPr>
          <p:nvPr>
            <p:ph type="sldNum" sz="quarter" idx="5"/>
          </p:nvPr>
        </p:nvSpPr>
        <p:spPr>
          <a:noFill/>
        </p:spPr>
        <p:txBody>
          <a:bodyPr/>
          <a:lstStyle/>
          <a:p>
            <a:fld id="{3F40BCC8-2BBC-4AA0-853D-2C79E0EDB807}" type="slidenum">
              <a:rPr lang="en-US" smtClean="0"/>
              <a:pPr/>
              <a:t>127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p:spPr>
        <p:txBody>
          <a:bodyPr/>
          <a:lstStyle/>
          <a:p>
            <a:endParaRPr lang="en-US" smtClean="0"/>
          </a:p>
        </p:txBody>
      </p:sp>
      <p:sp>
        <p:nvSpPr>
          <p:cNvPr id="307204" name="Slide Number Placeholder 3"/>
          <p:cNvSpPr>
            <a:spLocks noGrp="1"/>
          </p:cNvSpPr>
          <p:nvPr>
            <p:ph type="sldNum" sz="quarter" idx="5"/>
          </p:nvPr>
        </p:nvSpPr>
        <p:spPr>
          <a:noFill/>
        </p:spPr>
        <p:txBody>
          <a:bodyPr/>
          <a:lstStyle/>
          <a:p>
            <a:fld id="{44CF6D46-73CA-481B-B984-B250B853F5EE}" type="slidenum">
              <a:rPr lang="en-US" smtClean="0"/>
              <a:pPr/>
              <a:t>128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a:lstStyle/>
          <a:p>
            <a:endParaRPr lang="en-US" smtClean="0"/>
          </a:p>
        </p:txBody>
      </p:sp>
      <p:sp>
        <p:nvSpPr>
          <p:cNvPr id="308228" name="Slide Number Placeholder 3"/>
          <p:cNvSpPr>
            <a:spLocks noGrp="1"/>
          </p:cNvSpPr>
          <p:nvPr>
            <p:ph type="sldNum" sz="quarter" idx="5"/>
          </p:nvPr>
        </p:nvSpPr>
        <p:spPr>
          <a:noFill/>
        </p:spPr>
        <p:txBody>
          <a:bodyPr/>
          <a:lstStyle/>
          <a:p>
            <a:fld id="{5B38726D-A5A5-4FE2-82C5-9A3F5A57FEAA}" type="slidenum">
              <a:rPr lang="en-US" smtClean="0"/>
              <a:pPr/>
              <a:t>129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pPr eaLnBrk="1" hangingPunct="1"/>
            <a:endParaRPr lang="en-US" smtClean="0"/>
          </a:p>
        </p:txBody>
      </p:sp>
      <p:sp>
        <p:nvSpPr>
          <p:cNvPr id="198660" name="Slide Number Placeholder 3"/>
          <p:cNvSpPr>
            <a:spLocks noGrp="1"/>
          </p:cNvSpPr>
          <p:nvPr>
            <p:ph type="sldNum" sz="quarter" idx="5"/>
          </p:nvPr>
        </p:nvSpPr>
        <p:spPr>
          <a:noFill/>
        </p:spPr>
        <p:txBody>
          <a:bodyPr/>
          <a:lstStyle/>
          <a:p>
            <a:fld id="{AE292036-8485-4F3B-9B98-BDD9DF68598C}" type="slidenum">
              <a:rPr lang="en-US" smtClean="0"/>
              <a:pPr/>
              <a:t>13</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endParaRPr lang="en-US" smtClean="0"/>
          </a:p>
        </p:txBody>
      </p:sp>
      <p:sp>
        <p:nvSpPr>
          <p:cNvPr id="309252" name="Slide Number Placeholder 3"/>
          <p:cNvSpPr>
            <a:spLocks noGrp="1"/>
          </p:cNvSpPr>
          <p:nvPr>
            <p:ph type="sldNum" sz="quarter" idx="5"/>
          </p:nvPr>
        </p:nvSpPr>
        <p:spPr>
          <a:noFill/>
        </p:spPr>
        <p:txBody>
          <a:bodyPr/>
          <a:lstStyle/>
          <a:p>
            <a:fld id="{89019A90-9842-4551-B199-F362EC970882}" type="slidenum">
              <a:rPr lang="en-US" smtClean="0"/>
              <a:pPr/>
              <a:t>130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p:spPr>
        <p:txBody>
          <a:bodyPr/>
          <a:lstStyle/>
          <a:p>
            <a:endParaRPr lang="en-US" smtClean="0"/>
          </a:p>
        </p:txBody>
      </p:sp>
      <p:sp>
        <p:nvSpPr>
          <p:cNvPr id="310276" name="Slide Number Placeholder 3"/>
          <p:cNvSpPr>
            <a:spLocks noGrp="1"/>
          </p:cNvSpPr>
          <p:nvPr>
            <p:ph type="sldNum" sz="quarter" idx="5"/>
          </p:nvPr>
        </p:nvSpPr>
        <p:spPr>
          <a:noFill/>
        </p:spPr>
        <p:txBody>
          <a:bodyPr/>
          <a:lstStyle/>
          <a:p>
            <a:fld id="{070AABAA-C234-4FA8-B820-0957575965D3}" type="slidenum">
              <a:rPr lang="en-US" smtClean="0"/>
              <a:pPr/>
              <a:t>131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endParaRPr lang="en-US" smtClean="0"/>
          </a:p>
        </p:txBody>
      </p:sp>
      <p:sp>
        <p:nvSpPr>
          <p:cNvPr id="311300" name="Slide Number Placeholder 3"/>
          <p:cNvSpPr>
            <a:spLocks noGrp="1"/>
          </p:cNvSpPr>
          <p:nvPr>
            <p:ph type="sldNum" sz="quarter" idx="5"/>
          </p:nvPr>
        </p:nvSpPr>
        <p:spPr>
          <a:noFill/>
        </p:spPr>
        <p:txBody>
          <a:bodyPr/>
          <a:lstStyle/>
          <a:p>
            <a:fld id="{9DCAC4BF-189F-4882-901F-253A1BF51C23}" type="slidenum">
              <a:rPr lang="en-US" smtClean="0"/>
              <a:pPr/>
              <a:t>132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p:spPr>
        <p:txBody>
          <a:bodyPr/>
          <a:lstStyle/>
          <a:p>
            <a:endParaRPr lang="en-US" smtClean="0"/>
          </a:p>
        </p:txBody>
      </p:sp>
      <p:sp>
        <p:nvSpPr>
          <p:cNvPr id="312324" name="Slide Number Placeholder 3"/>
          <p:cNvSpPr>
            <a:spLocks noGrp="1"/>
          </p:cNvSpPr>
          <p:nvPr>
            <p:ph type="sldNum" sz="quarter" idx="5"/>
          </p:nvPr>
        </p:nvSpPr>
        <p:spPr>
          <a:noFill/>
        </p:spPr>
        <p:txBody>
          <a:bodyPr/>
          <a:lstStyle/>
          <a:p>
            <a:fld id="{0AD68539-93DB-4532-9B44-19351D2E3D20}" type="slidenum">
              <a:rPr lang="en-US" smtClean="0"/>
              <a:pPr/>
              <a:t>133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p:spPr>
        <p:txBody>
          <a:bodyPr/>
          <a:lstStyle/>
          <a:p>
            <a:endParaRPr lang="en-US" smtClean="0"/>
          </a:p>
        </p:txBody>
      </p:sp>
      <p:sp>
        <p:nvSpPr>
          <p:cNvPr id="313348" name="Slide Number Placeholder 3"/>
          <p:cNvSpPr>
            <a:spLocks noGrp="1"/>
          </p:cNvSpPr>
          <p:nvPr>
            <p:ph type="sldNum" sz="quarter" idx="5"/>
          </p:nvPr>
        </p:nvSpPr>
        <p:spPr>
          <a:noFill/>
        </p:spPr>
        <p:txBody>
          <a:bodyPr/>
          <a:lstStyle/>
          <a:p>
            <a:fld id="{34CC4468-12DA-4C04-8ACF-0AE73DC28F2C}" type="slidenum">
              <a:rPr lang="en-US" smtClean="0"/>
              <a:pPr/>
              <a:t>134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p:spPr>
        <p:txBody>
          <a:bodyPr/>
          <a:lstStyle/>
          <a:p>
            <a:endParaRPr lang="en-US" smtClean="0"/>
          </a:p>
        </p:txBody>
      </p:sp>
      <p:sp>
        <p:nvSpPr>
          <p:cNvPr id="314372" name="Slide Number Placeholder 3"/>
          <p:cNvSpPr>
            <a:spLocks noGrp="1"/>
          </p:cNvSpPr>
          <p:nvPr>
            <p:ph type="sldNum" sz="quarter" idx="5"/>
          </p:nvPr>
        </p:nvSpPr>
        <p:spPr>
          <a:noFill/>
        </p:spPr>
        <p:txBody>
          <a:bodyPr/>
          <a:lstStyle/>
          <a:p>
            <a:fld id="{1B888337-8664-4D4D-928F-DE62959FC205}" type="slidenum">
              <a:rPr lang="en-US" smtClean="0"/>
              <a:pPr/>
              <a:t>135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p:spPr>
        <p:txBody>
          <a:bodyPr/>
          <a:lstStyle/>
          <a:p>
            <a:endParaRPr lang="en-US" smtClean="0"/>
          </a:p>
        </p:txBody>
      </p:sp>
      <p:sp>
        <p:nvSpPr>
          <p:cNvPr id="315396" name="Slide Number Placeholder 3"/>
          <p:cNvSpPr>
            <a:spLocks noGrp="1"/>
          </p:cNvSpPr>
          <p:nvPr>
            <p:ph type="sldNum" sz="quarter" idx="5"/>
          </p:nvPr>
        </p:nvSpPr>
        <p:spPr>
          <a:noFill/>
        </p:spPr>
        <p:txBody>
          <a:bodyPr/>
          <a:lstStyle/>
          <a:p>
            <a:fld id="{E2307C80-E698-4703-BF28-7592DA94953C}" type="slidenum">
              <a:rPr lang="en-US" smtClean="0"/>
              <a:pPr/>
              <a:t>136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endParaRPr lang="en-US" smtClean="0"/>
          </a:p>
        </p:txBody>
      </p:sp>
      <p:sp>
        <p:nvSpPr>
          <p:cNvPr id="316420" name="Slide Number Placeholder 3"/>
          <p:cNvSpPr>
            <a:spLocks noGrp="1"/>
          </p:cNvSpPr>
          <p:nvPr>
            <p:ph type="sldNum" sz="quarter" idx="5"/>
          </p:nvPr>
        </p:nvSpPr>
        <p:spPr>
          <a:noFill/>
        </p:spPr>
        <p:txBody>
          <a:bodyPr/>
          <a:lstStyle/>
          <a:p>
            <a:fld id="{01AF2EC6-5E46-47FA-97AA-0628A7F6DF21}" type="slidenum">
              <a:rPr lang="en-US" smtClean="0"/>
              <a:pPr/>
              <a:t>137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p:spPr>
        <p:txBody>
          <a:bodyPr/>
          <a:lstStyle/>
          <a:p>
            <a:endParaRPr lang="en-US" smtClean="0"/>
          </a:p>
        </p:txBody>
      </p:sp>
      <p:sp>
        <p:nvSpPr>
          <p:cNvPr id="317444" name="Slide Number Placeholder 3"/>
          <p:cNvSpPr>
            <a:spLocks noGrp="1"/>
          </p:cNvSpPr>
          <p:nvPr>
            <p:ph type="sldNum" sz="quarter" idx="5"/>
          </p:nvPr>
        </p:nvSpPr>
        <p:spPr>
          <a:noFill/>
        </p:spPr>
        <p:txBody>
          <a:bodyPr/>
          <a:lstStyle/>
          <a:p>
            <a:fld id="{B1C15452-BB40-437E-AAC8-DDFF88084CA4}" type="slidenum">
              <a:rPr lang="en-US" smtClean="0"/>
              <a:pPr/>
              <a:t>138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p:spPr>
        <p:txBody>
          <a:bodyPr/>
          <a:lstStyle/>
          <a:p>
            <a:endParaRPr lang="en-US" smtClean="0"/>
          </a:p>
        </p:txBody>
      </p:sp>
      <p:sp>
        <p:nvSpPr>
          <p:cNvPr id="318468" name="Slide Number Placeholder 3"/>
          <p:cNvSpPr>
            <a:spLocks noGrp="1"/>
          </p:cNvSpPr>
          <p:nvPr>
            <p:ph type="sldNum" sz="quarter" idx="5"/>
          </p:nvPr>
        </p:nvSpPr>
        <p:spPr>
          <a:noFill/>
        </p:spPr>
        <p:txBody>
          <a:bodyPr/>
          <a:lstStyle/>
          <a:p>
            <a:fld id="{E8F96E2E-2149-419C-8B30-50876D595900}" type="slidenum">
              <a:rPr lang="en-US" smtClean="0"/>
              <a:pPr/>
              <a:t>139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endParaRPr lang="en-US" smtClean="0"/>
          </a:p>
        </p:txBody>
      </p:sp>
      <p:sp>
        <p:nvSpPr>
          <p:cNvPr id="199684" name="Slide Number Placeholder 3"/>
          <p:cNvSpPr>
            <a:spLocks noGrp="1"/>
          </p:cNvSpPr>
          <p:nvPr>
            <p:ph type="sldNum" sz="quarter" idx="5"/>
          </p:nvPr>
        </p:nvSpPr>
        <p:spPr>
          <a:noFill/>
        </p:spPr>
        <p:txBody>
          <a:bodyPr/>
          <a:lstStyle/>
          <a:p>
            <a:fld id="{11DE0D57-4FD4-496F-961B-3E07AF96C37D}" type="slidenum">
              <a:rPr lang="en-US" smtClean="0"/>
              <a:pPr/>
              <a:t>14</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p:spPr>
        <p:txBody>
          <a:bodyPr/>
          <a:lstStyle/>
          <a:p>
            <a:endParaRPr lang="en-US" smtClean="0"/>
          </a:p>
        </p:txBody>
      </p:sp>
      <p:sp>
        <p:nvSpPr>
          <p:cNvPr id="319492" name="Slide Number Placeholder 3"/>
          <p:cNvSpPr>
            <a:spLocks noGrp="1"/>
          </p:cNvSpPr>
          <p:nvPr>
            <p:ph type="sldNum" sz="quarter" idx="5"/>
          </p:nvPr>
        </p:nvSpPr>
        <p:spPr>
          <a:noFill/>
        </p:spPr>
        <p:txBody>
          <a:bodyPr/>
          <a:lstStyle/>
          <a:p>
            <a:fld id="{27825CB6-01A7-444A-B5AA-B42749DACDDF}" type="slidenum">
              <a:rPr lang="en-US" smtClean="0"/>
              <a:pPr/>
              <a:t>140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p:spPr>
        <p:txBody>
          <a:bodyPr/>
          <a:lstStyle/>
          <a:p>
            <a:endParaRPr lang="en-US" smtClean="0"/>
          </a:p>
        </p:txBody>
      </p:sp>
      <p:sp>
        <p:nvSpPr>
          <p:cNvPr id="320516" name="Slide Number Placeholder 3"/>
          <p:cNvSpPr>
            <a:spLocks noGrp="1"/>
          </p:cNvSpPr>
          <p:nvPr>
            <p:ph type="sldNum" sz="quarter" idx="5"/>
          </p:nvPr>
        </p:nvSpPr>
        <p:spPr>
          <a:noFill/>
        </p:spPr>
        <p:txBody>
          <a:bodyPr/>
          <a:lstStyle/>
          <a:p>
            <a:fld id="{61F7A617-943A-4AE2-B118-37CF83986D5C}" type="slidenum">
              <a:rPr lang="en-US" smtClean="0"/>
              <a:pPr/>
              <a:t>141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p:spPr>
        <p:txBody>
          <a:bodyPr/>
          <a:lstStyle/>
          <a:p>
            <a:endParaRPr lang="en-US" smtClean="0"/>
          </a:p>
        </p:txBody>
      </p:sp>
      <p:sp>
        <p:nvSpPr>
          <p:cNvPr id="321540" name="Slide Number Placeholder 3"/>
          <p:cNvSpPr>
            <a:spLocks noGrp="1"/>
          </p:cNvSpPr>
          <p:nvPr>
            <p:ph type="sldNum" sz="quarter" idx="5"/>
          </p:nvPr>
        </p:nvSpPr>
        <p:spPr>
          <a:noFill/>
        </p:spPr>
        <p:txBody>
          <a:bodyPr/>
          <a:lstStyle/>
          <a:p>
            <a:fld id="{2F3359F4-1453-463E-BE15-F8921E0373BC}" type="slidenum">
              <a:rPr lang="en-US" smtClean="0"/>
              <a:pPr/>
              <a:t>142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p:spPr>
        <p:txBody>
          <a:bodyPr/>
          <a:lstStyle/>
          <a:p>
            <a:endParaRPr lang="en-US" smtClean="0"/>
          </a:p>
        </p:txBody>
      </p:sp>
      <p:sp>
        <p:nvSpPr>
          <p:cNvPr id="322564" name="Slide Number Placeholder 3"/>
          <p:cNvSpPr>
            <a:spLocks noGrp="1"/>
          </p:cNvSpPr>
          <p:nvPr>
            <p:ph type="sldNum" sz="quarter" idx="5"/>
          </p:nvPr>
        </p:nvSpPr>
        <p:spPr>
          <a:noFill/>
        </p:spPr>
        <p:txBody>
          <a:bodyPr/>
          <a:lstStyle/>
          <a:p>
            <a:fld id="{09363FC4-E124-466B-BF43-D16BDF2A9468}" type="slidenum">
              <a:rPr lang="en-US" smtClean="0"/>
              <a:pPr/>
              <a:t>143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p:spPr>
        <p:txBody>
          <a:bodyPr/>
          <a:lstStyle/>
          <a:p>
            <a:endParaRPr lang="en-US" smtClean="0"/>
          </a:p>
        </p:txBody>
      </p:sp>
      <p:sp>
        <p:nvSpPr>
          <p:cNvPr id="323588" name="Slide Number Placeholder 3"/>
          <p:cNvSpPr>
            <a:spLocks noGrp="1"/>
          </p:cNvSpPr>
          <p:nvPr>
            <p:ph type="sldNum" sz="quarter" idx="5"/>
          </p:nvPr>
        </p:nvSpPr>
        <p:spPr>
          <a:noFill/>
        </p:spPr>
        <p:txBody>
          <a:bodyPr/>
          <a:lstStyle/>
          <a:p>
            <a:fld id="{7F5D5E8B-F618-45EE-B0ED-F4DE88D66C65}" type="slidenum">
              <a:rPr lang="en-US" smtClean="0"/>
              <a:pPr/>
              <a:t>144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p:spPr>
        <p:txBody>
          <a:bodyPr/>
          <a:lstStyle/>
          <a:p>
            <a:endParaRPr lang="en-US" smtClean="0"/>
          </a:p>
        </p:txBody>
      </p:sp>
      <p:sp>
        <p:nvSpPr>
          <p:cNvPr id="324612" name="Slide Number Placeholder 3"/>
          <p:cNvSpPr>
            <a:spLocks noGrp="1"/>
          </p:cNvSpPr>
          <p:nvPr>
            <p:ph type="sldNum" sz="quarter" idx="5"/>
          </p:nvPr>
        </p:nvSpPr>
        <p:spPr>
          <a:noFill/>
        </p:spPr>
        <p:txBody>
          <a:bodyPr/>
          <a:lstStyle/>
          <a:p>
            <a:fld id="{85F8BE8A-A3D7-433E-849B-E0CD6FBD81D5}" type="slidenum">
              <a:rPr lang="en-US" smtClean="0"/>
              <a:pPr/>
              <a:t>145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p:spPr>
        <p:txBody>
          <a:bodyPr/>
          <a:lstStyle/>
          <a:p>
            <a:endParaRPr lang="en-US" smtClean="0"/>
          </a:p>
        </p:txBody>
      </p:sp>
      <p:sp>
        <p:nvSpPr>
          <p:cNvPr id="325636" name="Slide Number Placeholder 3"/>
          <p:cNvSpPr>
            <a:spLocks noGrp="1"/>
          </p:cNvSpPr>
          <p:nvPr>
            <p:ph type="sldNum" sz="quarter" idx="5"/>
          </p:nvPr>
        </p:nvSpPr>
        <p:spPr>
          <a:noFill/>
        </p:spPr>
        <p:txBody>
          <a:bodyPr/>
          <a:lstStyle/>
          <a:p>
            <a:fld id="{F016ACB7-6C6F-4636-9D1E-3AEA7EF1E81A}" type="slidenum">
              <a:rPr lang="en-US" smtClean="0"/>
              <a:pPr/>
              <a:t>146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p:spPr>
        <p:txBody>
          <a:bodyPr/>
          <a:lstStyle/>
          <a:p>
            <a:endParaRPr lang="en-US" smtClean="0"/>
          </a:p>
        </p:txBody>
      </p:sp>
      <p:sp>
        <p:nvSpPr>
          <p:cNvPr id="326660" name="Slide Number Placeholder 3"/>
          <p:cNvSpPr>
            <a:spLocks noGrp="1"/>
          </p:cNvSpPr>
          <p:nvPr>
            <p:ph type="sldNum" sz="quarter" idx="5"/>
          </p:nvPr>
        </p:nvSpPr>
        <p:spPr>
          <a:noFill/>
        </p:spPr>
        <p:txBody>
          <a:bodyPr/>
          <a:lstStyle/>
          <a:p>
            <a:fld id="{2AC63633-9E0D-4352-AB7A-4C959868B1ED}" type="slidenum">
              <a:rPr lang="en-US" smtClean="0"/>
              <a:pPr/>
              <a:t>147</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p:spPr>
        <p:txBody>
          <a:bodyPr/>
          <a:lstStyle/>
          <a:p>
            <a:endParaRPr lang="en-US" smtClean="0"/>
          </a:p>
        </p:txBody>
      </p:sp>
      <p:sp>
        <p:nvSpPr>
          <p:cNvPr id="327684" name="Slide Number Placeholder 3"/>
          <p:cNvSpPr>
            <a:spLocks noGrp="1"/>
          </p:cNvSpPr>
          <p:nvPr>
            <p:ph type="sldNum" sz="quarter" idx="5"/>
          </p:nvPr>
        </p:nvSpPr>
        <p:spPr>
          <a:noFill/>
        </p:spPr>
        <p:txBody>
          <a:bodyPr/>
          <a:lstStyle/>
          <a:p>
            <a:fld id="{48B9C988-E2BA-4962-8D6D-DD495F2FAF2E}" type="slidenum">
              <a:rPr lang="en-US" smtClean="0"/>
              <a:pPr/>
              <a:t>148</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p:spPr>
        <p:txBody>
          <a:bodyPr/>
          <a:lstStyle/>
          <a:p>
            <a:endParaRPr lang="en-US" smtClean="0"/>
          </a:p>
        </p:txBody>
      </p:sp>
      <p:sp>
        <p:nvSpPr>
          <p:cNvPr id="328708" name="Slide Number Placeholder 3"/>
          <p:cNvSpPr>
            <a:spLocks noGrp="1"/>
          </p:cNvSpPr>
          <p:nvPr>
            <p:ph type="sldNum" sz="quarter" idx="5"/>
          </p:nvPr>
        </p:nvSpPr>
        <p:spPr>
          <a:noFill/>
        </p:spPr>
        <p:txBody>
          <a:bodyPr/>
          <a:lstStyle/>
          <a:p>
            <a:fld id="{B7423770-6EEB-427D-A8EE-C9414D28E22D}" type="slidenum">
              <a:rPr lang="en-US" smtClean="0"/>
              <a:pPr/>
              <a:t>149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endParaRPr lang="en-US" smtClean="0"/>
          </a:p>
        </p:txBody>
      </p:sp>
      <p:sp>
        <p:nvSpPr>
          <p:cNvPr id="200708" name="Slide Number Placeholder 3"/>
          <p:cNvSpPr>
            <a:spLocks noGrp="1"/>
          </p:cNvSpPr>
          <p:nvPr>
            <p:ph type="sldNum" sz="quarter" idx="5"/>
          </p:nvPr>
        </p:nvSpPr>
        <p:spPr>
          <a:noFill/>
        </p:spPr>
        <p:txBody>
          <a:bodyPr/>
          <a:lstStyle/>
          <a:p>
            <a:fld id="{40D48EC4-F40C-4B0B-82A1-AAC42820D317}" type="slidenum">
              <a:rPr lang="en-US" smtClean="0"/>
              <a:pPr/>
              <a:t>15</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p:spPr>
        <p:txBody>
          <a:bodyPr/>
          <a:lstStyle/>
          <a:p>
            <a:endParaRPr lang="en-US" smtClean="0"/>
          </a:p>
        </p:txBody>
      </p:sp>
      <p:sp>
        <p:nvSpPr>
          <p:cNvPr id="329732" name="Slide Number Placeholder 3"/>
          <p:cNvSpPr>
            <a:spLocks noGrp="1"/>
          </p:cNvSpPr>
          <p:nvPr>
            <p:ph type="sldNum" sz="quarter" idx="5"/>
          </p:nvPr>
        </p:nvSpPr>
        <p:spPr>
          <a:noFill/>
        </p:spPr>
        <p:txBody>
          <a:bodyPr/>
          <a:lstStyle/>
          <a:p>
            <a:fld id="{32B38857-3FD1-4B93-B25A-C21CF0F88D18}" type="slidenum">
              <a:rPr lang="en-US" smtClean="0"/>
              <a:pPr/>
              <a:t>150</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p:spPr>
        <p:txBody>
          <a:bodyPr/>
          <a:lstStyle/>
          <a:p>
            <a:endParaRPr lang="en-US" smtClean="0"/>
          </a:p>
        </p:txBody>
      </p:sp>
      <p:sp>
        <p:nvSpPr>
          <p:cNvPr id="330756" name="Slide Number Placeholder 3"/>
          <p:cNvSpPr>
            <a:spLocks noGrp="1"/>
          </p:cNvSpPr>
          <p:nvPr>
            <p:ph type="sldNum" sz="quarter" idx="5"/>
          </p:nvPr>
        </p:nvSpPr>
        <p:spPr>
          <a:noFill/>
        </p:spPr>
        <p:txBody>
          <a:bodyPr/>
          <a:lstStyle/>
          <a:p>
            <a:fld id="{0749E74C-A91D-4F81-8BA8-070673B52500}" type="slidenum">
              <a:rPr lang="en-US" smtClean="0"/>
              <a:pPr/>
              <a:t>151</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endParaRPr lang="en-US" smtClean="0"/>
          </a:p>
        </p:txBody>
      </p:sp>
      <p:sp>
        <p:nvSpPr>
          <p:cNvPr id="331780" name="Slide Number Placeholder 3"/>
          <p:cNvSpPr>
            <a:spLocks noGrp="1"/>
          </p:cNvSpPr>
          <p:nvPr>
            <p:ph type="sldNum" sz="quarter" idx="5"/>
          </p:nvPr>
        </p:nvSpPr>
        <p:spPr>
          <a:noFill/>
        </p:spPr>
        <p:txBody>
          <a:bodyPr/>
          <a:lstStyle/>
          <a:p>
            <a:fld id="{C1AA3628-684D-4CEA-A50B-5B100C0FF3E2}" type="slidenum">
              <a:rPr lang="en-US" smtClean="0"/>
              <a:pPr/>
              <a:t>152</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endParaRPr lang="en-US" smtClean="0"/>
          </a:p>
        </p:txBody>
      </p:sp>
      <p:sp>
        <p:nvSpPr>
          <p:cNvPr id="332804" name="Slide Number Placeholder 3"/>
          <p:cNvSpPr>
            <a:spLocks noGrp="1"/>
          </p:cNvSpPr>
          <p:nvPr>
            <p:ph type="sldNum" sz="quarter" idx="5"/>
          </p:nvPr>
        </p:nvSpPr>
        <p:spPr>
          <a:noFill/>
        </p:spPr>
        <p:txBody>
          <a:bodyPr/>
          <a:lstStyle/>
          <a:p>
            <a:fld id="{473DA868-5794-4A4F-8161-32EA988F9AD7}" type="slidenum">
              <a:rPr lang="en-US" smtClean="0"/>
              <a:pPr/>
              <a:t>153</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a:noFill/>
        </p:spPr>
        <p:txBody>
          <a:bodyPr/>
          <a:lstStyle/>
          <a:p>
            <a:fld id="{6B1E04AD-7419-4C56-9404-D8664495FB1D}" type="slidenum">
              <a:rPr lang="en-US" smtClean="0"/>
              <a:pPr/>
              <a:t>154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p:spPr>
        <p:txBody>
          <a:bodyPr/>
          <a:lstStyle/>
          <a:p>
            <a:endParaRPr lang="en-US" smtClean="0"/>
          </a:p>
        </p:txBody>
      </p:sp>
      <p:sp>
        <p:nvSpPr>
          <p:cNvPr id="334852" name="Slide Number Placeholder 3"/>
          <p:cNvSpPr>
            <a:spLocks noGrp="1"/>
          </p:cNvSpPr>
          <p:nvPr>
            <p:ph type="sldNum" sz="quarter" idx="5"/>
          </p:nvPr>
        </p:nvSpPr>
        <p:spPr>
          <a:noFill/>
        </p:spPr>
        <p:txBody>
          <a:bodyPr/>
          <a:lstStyle/>
          <a:p>
            <a:fld id="{FA7A521C-0F2B-4EF7-8AB0-0B3AFEF8CF77}" type="slidenum">
              <a:rPr lang="en-US" smtClean="0"/>
              <a:pPr/>
              <a:t>155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p>
        </p:txBody>
      </p:sp>
      <p:sp>
        <p:nvSpPr>
          <p:cNvPr id="335876" name="Slide Number Placeholder 3"/>
          <p:cNvSpPr>
            <a:spLocks noGrp="1"/>
          </p:cNvSpPr>
          <p:nvPr>
            <p:ph type="sldNum" sz="quarter" idx="5"/>
          </p:nvPr>
        </p:nvSpPr>
        <p:spPr>
          <a:noFill/>
        </p:spPr>
        <p:txBody>
          <a:bodyPr/>
          <a:lstStyle/>
          <a:p>
            <a:fld id="{EAE0DC4F-BAC8-4627-8209-C1C376815B33}" type="slidenum">
              <a:rPr lang="en-US" smtClean="0"/>
              <a:pPr/>
              <a:t>156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a:noFill/>
        </p:spPr>
        <p:txBody>
          <a:bodyPr/>
          <a:lstStyle/>
          <a:p>
            <a:fld id="{8C83AF4E-40B4-4C26-8846-F6728FE9CFDD}" type="slidenum">
              <a:rPr lang="en-US" smtClean="0"/>
              <a:pPr/>
              <a:t>157</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p:spPr>
        <p:txBody>
          <a:bodyPr/>
          <a:lstStyle/>
          <a:p>
            <a:endParaRPr lang="en-US" smtClean="0"/>
          </a:p>
        </p:txBody>
      </p:sp>
      <p:sp>
        <p:nvSpPr>
          <p:cNvPr id="337924" name="Slide Number Placeholder 3"/>
          <p:cNvSpPr>
            <a:spLocks noGrp="1"/>
          </p:cNvSpPr>
          <p:nvPr>
            <p:ph type="sldNum" sz="quarter" idx="5"/>
          </p:nvPr>
        </p:nvSpPr>
        <p:spPr>
          <a:noFill/>
        </p:spPr>
        <p:txBody>
          <a:bodyPr/>
          <a:lstStyle/>
          <a:p>
            <a:fld id="{8CF57B79-57F7-4EAA-92B6-84A43E9FA0BE}" type="slidenum">
              <a:rPr lang="en-US" smtClean="0"/>
              <a:pPr/>
              <a:t>158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endParaRPr lang="en-US" smtClean="0"/>
          </a:p>
        </p:txBody>
      </p:sp>
      <p:sp>
        <p:nvSpPr>
          <p:cNvPr id="338948" name="Slide Number Placeholder 3"/>
          <p:cNvSpPr>
            <a:spLocks noGrp="1"/>
          </p:cNvSpPr>
          <p:nvPr>
            <p:ph type="sldNum" sz="quarter" idx="5"/>
          </p:nvPr>
        </p:nvSpPr>
        <p:spPr>
          <a:noFill/>
        </p:spPr>
        <p:txBody>
          <a:bodyPr/>
          <a:lstStyle/>
          <a:p>
            <a:fld id="{7F86A80E-37B8-495E-9CF0-8A4D58E31E39}" type="slidenum">
              <a:rPr lang="en-US" smtClean="0"/>
              <a:pPr/>
              <a:t>159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pPr eaLnBrk="1" hangingPunct="1"/>
            <a:endParaRPr lang="en-US" smtClean="0"/>
          </a:p>
        </p:txBody>
      </p:sp>
      <p:sp>
        <p:nvSpPr>
          <p:cNvPr id="201732" name="Slide Number Placeholder 3"/>
          <p:cNvSpPr>
            <a:spLocks noGrp="1"/>
          </p:cNvSpPr>
          <p:nvPr>
            <p:ph type="sldNum" sz="quarter" idx="5"/>
          </p:nvPr>
        </p:nvSpPr>
        <p:spPr>
          <a:noFill/>
        </p:spPr>
        <p:txBody>
          <a:bodyPr/>
          <a:lstStyle/>
          <a:p>
            <a:fld id="{812E58E6-8495-4E8A-A7EB-38C08FA6D8B2}" type="slidenum">
              <a:rPr lang="en-US" smtClean="0"/>
              <a:pPr/>
              <a:t>16</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p:spPr>
        <p:txBody>
          <a:bodyPr/>
          <a:lstStyle/>
          <a:p>
            <a:endParaRPr lang="en-US" smtClean="0"/>
          </a:p>
        </p:txBody>
      </p:sp>
      <p:sp>
        <p:nvSpPr>
          <p:cNvPr id="339972" name="Slide Number Placeholder 3"/>
          <p:cNvSpPr>
            <a:spLocks noGrp="1"/>
          </p:cNvSpPr>
          <p:nvPr>
            <p:ph type="sldNum" sz="quarter" idx="5"/>
          </p:nvPr>
        </p:nvSpPr>
        <p:spPr>
          <a:noFill/>
        </p:spPr>
        <p:txBody>
          <a:bodyPr/>
          <a:lstStyle/>
          <a:p>
            <a:fld id="{9C20049D-9320-4119-B5AC-379A8DAEAE89}" type="slidenum">
              <a:rPr lang="en-US" smtClean="0"/>
              <a:pPr/>
              <a:t>160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p:spPr>
        <p:txBody>
          <a:bodyPr/>
          <a:lstStyle/>
          <a:p>
            <a:endParaRPr lang="en-US" smtClean="0"/>
          </a:p>
        </p:txBody>
      </p:sp>
      <p:sp>
        <p:nvSpPr>
          <p:cNvPr id="340996" name="Slide Number Placeholder 3"/>
          <p:cNvSpPr>
            <a:spLocks noGrp="1"/>
          </p:cNvSpPr>
          <p:nvPr>
            <p:ph type="sldNum" sz="quarter" idx="5"/>
          </p:nvPr>
        </p:nvSpPr>
        <p:spPr>
          <a:noFill/>
        </p:spPr>
        <p:txBody>
          <a:bodyPr/>
          <a:lstStyle/>
          <a:p>
            <a:fld id="{7184BF1A-0D8C-46E8-97D8-465233A65512}" type="slidenum">
              <a:rPr lang="en-US" smtClean="0"/>
              <a:pPr/>
              <a:t>161</a:t>
            </a:fld>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p:spPr>
        <p:txBody>
          <a:bodyPr/>
          <a:lstStyle/>
          <a:p>
            <a:endParaRPr lang="en-US" smtClean="0"/>
          </a:p>
        </p:txBody>
      </p:sp>
      <p:sp>
        <p:nvSpPr>
          <p:cNvPr id="342020" name="Slide Number Placeholder 3"/>
          <p:cNvSpPr>
            <a:spLocks noGrp="1"/>
          </p:cNvSpPr>
          <p:nvPr>
            <p:ph type="sldNum" sz="quarter" idx="5"/>
          </p:nvPr>
        </p:nvSpPr>
        <p:spPr>
          <a:noFill/>
        </p:spPr>
        <p:txBody>
          <a:bodyPr/>
          <a:lstStyle/>
          <a:p>
            <a:fld id="{9241EDA4-C830-4F0C-9F56-928EB1DB3E2F}" type="slidenum">
              <a:rPr lang="en-US" smtClean="0"/>
              <a:pPr/>
              <a:t>162</a:t>
            </a:fld>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endParaRPr lang="en-US" smtClean="0"/>
          </a:p>
        </p:txBody>
      </p:sp>
      <p:sp>
        <p:nvSpPr>
          <p:cNvPr id="343044" name="Slide Number Placeholder 3"/>
          <p:cNvSpPr>
            <a:spLocks noGrp="1"/>
          </p:cNvSpPr>
          <p:nvPr>
            <p:ph type="sldNum" sz="quarter" idx="5"/>
          </p:nvPr>
        </p:nvSpPr>
        <p:spPr>
          <a:noFill/>
        </p:spPr>
        <p:txBody>
          <a:bodyPr/>
          <a:lstStyle/>
          <a:p>
            <a:fld id="{6F00A5EB-31E9-42BD-895F-8C976F39072E}" type="slidenum">
              <a:rPr lang="en-US" smtClean="0"/>
              <a:pPr/>
              <a:t>163</a:t>
            </a:fld>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endParaRPr lang="en-US" smtClean="0"/>
          </a:p>
        </p:txBody>
      </p:sp>
      <p:sp>
        <p:nvSpPr>
          <p:cNvPr id="344068" name="Slide Number Placeholder 3"/>
          <p:cNvSpPr>
            <a:spLocks noGrp="1"/>
          </p:cNvSpPr>
          <p:nvPr>
            <p:ph type="sldNum" sz="quarter" idx="5"/>
          </p:nvPr>
        </p:nvSpPr>
        <p:spPr>
          <a:noFill/>
        </p:spPr>
        <p:txBody>
          <a:bodyPr/>
          <a:lstStyle/>
          <a:p>
            <a:fld id="{16DED52E-C005-4EFC-8995-2EA8AE4CE700}" type="slidenum">
              <a:rPr lang="en-US" smtClean="0"/>
              <a:pPr/>
              <a:t>164</a:t>
            </a:fld>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p:spPr>
        <p:txBody>
          <a:bodyPr/>
          <a:lstStyle/>
          <a:p>
            <a:endParaRPr lang="en-US" smtClean="0"/>
          </a:p>
        </p:txBody>
      </p:sp>
      <p:sp>
        <p:nvSpPr>
          <p:cNvPr id="345092" name="Slide Number Placeholder 3"/>
          <p:cNvSpPr>
            <a:spLocks noGrp="1"/>
          </p:cNvSpPr>
          <p:nvPr>
            <p:ph type="sldNum" sz="quarter" idx="5"/>
          </p:nvPr>
        </p:nvSpPr>
        <p:spPr>
          <a:noFill/>
        </p:spPr>
        <p:txBody>
          <a:bodyPr/>
          <a:lstStyle/>
          <a:p>
            <a:fld id="{4D039F47-CC3B-48CE-9778-E9654510A447}" type="slidenum">
              <a:rPr lang="en-US" smtClean="0"/>
              <a:pPr/>
              <a:t>165</a:t>
            </a:fld>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p:spPr>
        <p:txBody>
          <a:bodyPr/>
          <a:lstStyle/>
          <a:p>
            <a:endParaRPr lang="en-US" smtClean="0"/>
          </a:p>
        </p:txBody>
      </p:sp>
      <p:sp>
        <p:nvSpPr>
          <p:cNvPr id="346116" name="Slide Number Placeholder 3"/>
          <p:cNvSpPr>
            <a:spLocks noGrp="1"/>
          </p:cNvSpPr>
          <p:nvPr>
            <p:ph type="sldNum" sz="quarter" idx="5"/>
          </p:nvPr>
        </p:nvSpPr>
        <p:spPr>
          <a:noFill/>
        </p:spPr>
        <p:txBody>
          <a:bodyPr/>
          <a:lstStyle/>
          <a:p>
            <a:fld id="{5D1140B1-4BFE-4361-B95A-4388A156E83D}" type="slidenum">
              <a:rPr lang="en-US" smtClean="0"/>
              <a:pPr/>
              <a:t>166</a:t>
            </a:fld>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p:spPr>
        <p:txBody>
          <a:bodyPr/>
          <a:lstStyle/>
          <a:p>
            <a:endParaRPr lang="en-US" smtClean="0"/>
          </a:p>
        </p:txBody>
      </p:sp>
      <p:sp>
        <p:nvSpPr>
          <p:cNvPr id="347140" name="Slide Number Placeholder 3"/>
          <p:cNvSpPr>
            <a:spLocks noGrp="1"/>
          </p:cNvSpPr>
          <p:nvPr>
            <p:ph type="sldNum" sz="quarter" idx="5"/>
          </p:nvPr>
        </p:nvSpPr>
        <p:spPr>
          <a:noFill/>
        </p:spPr>
        <p:txBody>
          <a:bodyPr/>
          <a:lstStyle/>
          <a:p>
            <a:fld id="{E35EFE6F-94D1-4086-B178-803045AF9191}" type="slidenum">
              <a:rPr lang="en-US" smtClean="0"/>
              <a:pPr/>
              <a:t>167</a:t>
            </a:fld>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p:spPr>
        <p:txBody>
          <a:bodyPr/>
          <a:lstStyle/>
          <a:p>
            <a:endParaRPr lang="en-US" smtClean="0"/>
          </a:p>
        </p:txBody>
      </p:sp>
      <p:sp>
        <p:nvSpPr>
          <p:cNvPr id="348164" name="Slide Number Placeholder 3"/>
          <p:cNvSpPr>
            <a:spLocks noGrp="1"/>
          </p:cNvSpPr>
          <p:nvPr>
            <p:ph type="sldNum" sz="quarter" idx="5"/>
          </p:nvPr>
        </p:nvSpPr>
        <p:spPr>
          <a:noFill/>
        </p:spPr>
        <p:txBody>
          <a:bodyPr/>
          <a:lstStyle/>
          <a:p>
            <a:fld id="{4F9A2CDD-BCB2-4425-9DC1-7FB7D233A157}" type="slidenum">
              <a:rPr lang="en-US" smtClean="0"/>
              <a:pPr/>
              <a:t>168</a:t>
            </a:fld>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p:spPr>
        <p:txBody>
          <a:bodyPr/>
          <a:lstStyle/>
          <a:p>
            <a:endParaRPr lang="en-US" smtClean="0"/>
          </a:p>
        </p:txBody>
      </p:sp>
      <p:sp>
        <p:nvSpPr>
          <p:cNvPr id="349188" name="Slide Number Placeholder 3"/>
          <p:cNvSpPr>
            <a:spLocks noGrp="1"/>
          </p:cNvSpPr>
          <p:nvPr>
            <p:ph type="sldNum" sz="quarter" idx="5"/>
          </p:nvPr>
        </p:nvSpPr>
        <p:spPr>
          <a:noFill/>
        </p:spPr>
        <p:txBody>
          <a:bodyPr/>
          <a:lstStyle/>
          <a:p>
            <a:fld id="{44DEBE52-E777-404F-A3BF-8E700861764B}" type="slidenum">
              <a:rPr lang="en-US" smtClean="0"/>
              <a:pPr/>
              <a:t>169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smtClean="0"/>
          </a:p>
        </p:txBody>
      </p:sp>
      <p:sp>
        <p:nvSpPr>
          <p:cNvPr id="202756" name="Slide Number Placeholder 3"/>
          <p:cNvSpPr>
            <a:spLocks noGrp="1"/>
          </p:cNvSpPr>
          <p:nvPr>
            <p:ph type="sldNum" sz="quarter" idx="5"/>
          </p:nvPr>
        </p:nvSpPr>
        <p:spPr>
          <a:noFill/>
        </p:spPr>
        <p:txBody>
          <a:bodyPr/>
          <a:lstStyle/>
          <a:p>
            <a:fld id="{EF5148E2-0F66-4FEC-A795-567D61346F31}" type="slidenum">
              <a:rPr lang="en-US" smtClean="0"/>
              <a:pPr/>
              <a:t>17</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endParaRPr lang="en-US" smtClean="0"/>
          </a:p>
        </p:txBody>
      </p:sp>
      <p:sp>
        <p:nvSpPr>
          <p:cNvPr id="350212" name="Slide Number Placeholder 3"/>
          <p:cNvSpPr>
            <a:spLocks noGrp="1"/>
          </p:cNvSpPr>
          <p:nvPr>
            <p:ph type="sldNum" sz="quarter" idx="5"/>
          </p:nvPr>
        </p:nvSpPr>
        <p:spPr>
          <a:noFill/>
        </p:spPr>
        <p:txBody>
          <a:bodyPr/>
          <a:lstStyle/>
          <a:p>
            <a:fld id="{7A3467D9-E588-4130-BE11-3E5ABDE0445B}" type="slidenum">
              <a:rPr lang="en-US" smtClean="0"/>
              <a:pPr/>
              <a:t>170</a:t>
            </a:fld>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p:spPr>
        <p:txBody>
          <a:bodyPr/>
          <a:lstStyle/>
          <a:p>
            <a:endParaRPr lang="en-US" smtClean="0"/>
          </a:p>
        </p:txBody>
      </p:sp>
      <p:sp>
        <p:nvSpPr>
          <p:cNvPr id="351236" name="Slide Number Placeholder 3"/>
          <p:cNvSpPr>
            <a:spLocks noGrp="1"/>
          </p:cNvSpPr>
          <p:nvPr>
            <p:ph type="sldNum" sz="quarter" idx="5"/>
          </p:nvPr>
        </p:nvSpPr>
        <p:spPr>
          <a:noFill/>
        </p:spPr>
        <p:txBody>
          <a:bodyPr/>
          <a:lstStyle/>
          <a:p>
            <a:fld id="{23042C96-7DF9-4704-9706-27AFF83CE18E}" type="slidenum">
              <a:rPr lang="en-US" smtClean="0"/>
              <a:pPr/>
              <a:t>171</a:t>
            </a:fld>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p:spPr>
        <p:txBody>
          <a:bodyPr/>
          <a:lstStyle/>
          <a:p>
            <a:endParaRPr lang="en-US" smtClean="0"/>
          </a:p>
        </p:txBody>
      </p:sp>
      <p:sp>
        <p:nvSpPr>
          <p:cNvPr id="352260" name="Slide Number Placeholder 3"/>
          <p:cNvSpPr>
            <a:spLocks noGrp="1"/>
          </p:cNvSpPr>
          <p:nvPr>
            <p:ph type="sldNum" sz="quarter" idx="5"/>
          </p:nvPr>
        </p:nvSpPr>
        <p:spPr>
          <a:noFill/>
        </p:spPr>
        <p:txBody>
          <a:bodyPr/>
          <a:lstStyle/>
          <a:p>
            <a:fld id="{4BD8DB67-8424-4380-82C0-84010B0E1965}" type="slidenum">
              <a:rPr lang="en-US" smtClean="0"/>
              <a:pPr/>
              <a:t>172</a:t>
            </a:fld>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p:spPr>
        <p:txBody>
          <a:bodyPr/>
          <a:lstStyle/>
          <a:p>
            <a:endParaRPr lang="en-US" smtClean="0"/>
          </a:p>
        </p:txBody>
      </p:sp>
      <p:sp>
        <p:nvSpPr>
          <p:cNvPr id="353284" name="Slide Number Placeholder 3"/>
          <p:cNvSpPr>
            <a:spLocks noGrp="1"/>
          </p:cNvSpPr>
          <p:nvPr>
            <p:ph type="sldNum" sz="quarter" idx="5"/>
          </p:nvPr>
        </p:nvSpPr>
        <p:spPr>
          <a:noFill/>
        </p:spPr>
        <p:txBody>
          <a:bodyPr/>
          <a:lstStyle/>
          <a:p>
            <a:fld id="{4CEC5886-88A5-4B7C-A8FB-86264B92E4A1}" type="slidenum">
              <a:rPr lang="en-US" smtClean="0"/>
              <a:pPr/>
              <a:t>173</a:t>
            </a:fld>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p:spPr>
        <p:txBody>
          <a:bodyPr/>
          <a:lstStyle/>
          <a:p>
            <a:endParaRPr lang="en-US" smtClean="0"/>
          </a:p>
        </p:txBody>
      </p:sp>
      <p:sp>
        <p:nvSpPr>
          <p:cNvPr id="354308" name="Slide Number Placeholder 3"/>
          <p:cNvSpPr>
            <a:spLocks noGrp="1"/>
          </p:cNvSpPr>
          <p:nvPr>
            <p:ph type="sldNum" sz="quarter" idx="5"/>
          </p:nvPr>
        </p:nvSpPr>
        <p:spPr>
          <a:noFill/>
        </p:spPr>
        <p:txBody>
          <a:bodyPr/>
          <a:lstStyle/>
          <a:p>
            <a:fld id="{E5B4649C-AF88-4409-9EF6-BFE150D4B571}" type="slidenum">
              <a:rPr lang="en-US" smtClean="0"/>
              <a:pPr/>
              <a:t>174</a:t>
            </a:fld>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p:spPr>
        <p:txBody>
          <a:bodyPr/>
          <a:lstStyle/>
          <a:p>
            <a:endParaRPr lang="en-US" smtClean="0"/>
          </a:p>
        </p:txBody>
      </p:sp>
      <p:sp>
        <p:nvSpPr>
          <p:cNvPr id="355332" name="Slide Number Placeholder 3"/>
          <p:cNvSpPr>
            <a:spLocks noGrp="1"/>
          </p:cNvSpPr>
          <p:nvPr>
            <p:ph type="sldNum" sz="quarter" idx="5"/>
          </p:nvPr>
        </p:nvSpPr>
        <p:spPr>
          <a:noFill/>
        </p:spPr>
        <p:txBody>
          <a:bodyPr/>
          <a:lstStyle/>
          <a:p>
            <a:fld id="{F0E2DA01-7FFE-4EE9-8865-6A4057CA2789}" type="slidenum">
              <a:rPr lang="en-US" smtClean="0"/>
              <a:pPr/>
              <a:t>175</a:t>
            </a:fld>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p:spPr>
        <p:txBody>
          <a:bodyPr/>
          <a:lstStyle/>
          <a:p>
            <a:endParaRPr lang="en-US" smtClean="0"/>
          </a:p>
        </p:txBody>
      </p:sp>
      <p:sp>
        <p:nvSpPr>
          <p:cNvPr id="356356" name="Slide Number Placeholder 3"/>
          <p:cNvSpPr>
            <a:spLocks noGrp="1"/>
          </p:cNvSpPr>
          <p:nvPr>
            <p:ph type="sldNum" sz="quarter" idx="5"/>
          </p:nvPr>
        </p:nvSpPr>
        <p:spPr>
          <a:noFill/>
        </p:spPr>
        <p:txBody>
          <a:bodyPr/>
          <a:lstStyle/>
          <a:p>
            <a:fld id="{8F814654-357F-4AB6-987D-A59069D3C97C}" type="slidenum">
              <a:rPr lang="en-US" smtClean="0"/>
              <a:pPr/>
              <a:t>176</a:t>
            </a:fld>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p:spPr>
        <p:txBody>
          <a:bodyPr/>
          <a:lstStyle/>
          <a:p>
            <a:endParaRPr lang="en-US" smtClean="0"/>
          </a:p>
        </p:txBody>
      </p:sp>
      <p:sp>
        <p:nvSpPr>
          <p:cNvPr id="360452" name="Slide Number Placeholder 3"/>
          <p:cNvSpPr>
            <a:spLocks noGrp="1"/>
          </p:cNvSpPr>
          <p:nvPr>
            <p:ph type="sldNum" sz="quarter" idx="5"/>
          </p:nvPr>
        </p:nvSpPr>
        <p:spPr>
          <a:noFill/>
        </p:spPr>
        <p:txBody>
          <a:bodyPr/>
          <a:lstStyle/>
          <a:p>
            <a:fld id="{40140250-F045-46C2-9436-B25647D7D6A0}" type="slidenum">
              <a:rPr lang="en-US" smtClean="0"/>
              <a:pPr/>
              <a:t>177</a:t>
            </a:fld>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p:spPr>
        <p:txBody>
          <a:bodyPr/>
          <a:lstStyle/>
          <a:p>
            <a:endParaRPr lang="en-US" smtClean="0"/>
          </a:p>
        </p:txBody>
      </p:sp>
      <p:sp>
        <p:nvSpPr>
          <p:cNvPr id="357380" name="Slide Number Placeholder 3"/>
          <p:cNvSpPr>
            <a:spLocks noGrp="1"/>
          </p:cNvSpPr>
          <p:nvPr>
            <p:ph type="sldNum" sz="quarter" idx="5"/>
          </p:nvPr>
        </p:nvSpPr>
        <p:spPr>
          <a:noFill/>
        </p:spPr>
        <p:txBody>
          <a:bodyPr/>
          <a:lstStyle/>
          <a:p>
            <a:fld id="{F5F6CFD3-DB9F-48B6-B376-9FEF14EB552F}" type="slidenum">
              <a:rPr lang="en-US" smtClean="0"/>
              <a:pPr/>
              <a:t>178</a:t>
            </a:fld>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endParaRPr lang="en-US" smtClean="0"/>
          </a:p>
        </p:txBody>
      </p:sp>
      <p:sp>
        <p:nvSpPr>
          <p:cNvPr id="358404" name="Slide Number Placeholder 3"/>
          <p:cNvSpPr>
            <a:spLocks noGrp="1"/>
          </p:cNvSpPr>
          <p:nvPr>
            <p:ph type="sldNum" sz="quarter" idx="5"/>
          </p:nvPr>
        </p:nvSpPr>
        <p:spPr>
          <a:noFill/>
        </p:spPr>
        <p:txBody>
          <a:bodyPr/>
          <a:lstStyle/>
          <a:p>
            <a:fld id="{0D86F835-C53B-4880-9E6F-B3A4E7CC18BD}" type="slidenum">
              <a:rPr lang="en-US" smtClean="0"/>
              <a:pPr/>
              <a:t>179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US" smtClean="0"/>
          </a:p>
        </p:txBody>
      </p:sp>
      <p:sp>
        <p:nvSpPr>
          <p:cNvPr id="203780" name="Slide Number Placeholder 3"/>
          <p:cNvSpPr>
            <a:spLocks noGrp="1"/>
          </p:cNvSpPr>
          <p:nvPr>
            <p:ph type="sldNum" sz="quarter" idx="5"/>
          </p:nvPr>
        </p:nvSpPr>
        <p:spPr>
          <a:noFill/>
        </p:spPr>
        <p:txBody>
          <a:bodyPr/>
          <a:lstStyle/>
          <a:p>
            <a:fld id="{D4F56948-34A8-4C76-B36D-9AD9C8A1C496}" type="slidenum">
              <a:rPr lang="en-US" smtClean="0"/>
              <a:pPr/>
              <a:t>18</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p:spPr>
        <p:txBody>
          <a:bodyPr/>
          <a:lstStyle/>
          <a:p>
            <a:endParaRPr lang="en-US" smtClean="0"/>
          </a:p>
        </p:txBody>
      </p:sp>
      <p:sp>
        <p:nvSpPr>
          <p:cNvPr id="359428" name="Slide Number Placeholder 3"/>
          <p:cNvSpPr>
            <a:spLocks noGrp="1"/>
          </p:cNvSpPr>
          <p:nvPr>
            <p:ph type="sldNum" sz="quarter" idx="5"/>
          </p:nvPr>
        </p:nvSpPr>
        <p:spPr>
          <a:noFill/>
        </p:spPr>
        <p:txBody>
          <a:bodyPr/>
          <a:lstStyle/>
          <a:p>
            <a:fld id="{5DEFBD21-934F-4C38-A78A-FFE788D8E8BA}" type="slidenum">
              <a:rPr lang="en-US" smtClean="0"/>
              <a:pPr/>
              <a:t>180</a:t>
            </a:fld>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p:spPr>
        <p:txBody>
          <a:bodyPr/>
          <a:lstStyle/>
          <a:p>
            <a:endParaRPr lang="en-US" smtClean="0"/>
          </a:p>
        </p:txBody>
      </p:sp>
      <p:sp>
        <p:nvSpPr>
          <p:cNvPr id="361476" name="Slide Number Placeholder 3"/>
          <p:cNvSpPr>
            <a:spLocks noGrp="1"/>
          </p:cNvSpPr>
          <p:nvPr>
            <p:ph type="sldNum" sz="quarter" idx="5"/>
          </p:nvPr>
        </p:nvSpPr>
        <p:spPr>
          <a:noFill/>
        </p:spPr>
        <p:txBody>
          <a:bodyPr/>
          <a:lstStyle/>
          <a:p>
            <a:fld id="{CAD9AC9B-CB14-4338-A5E9-B712C17C51E8}" type="slidenum">
              <a:rPr lang="en-US" smtClean="0"/>
              <a:pPr/>
              <a:t>181</a:t>
            </a:fld>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p:spPr>
        <p:txBody>
          <a:bodyPr/>
          <a:lstStyle/>
          <a:p>
            <a:endParaRPr lang="en-US" smtClean="0"/>
          </a:p>
        </p:txBody>
      </p:sp>
      <p:sp>
        <p:nvSpPr>
          <p:cNvPr id="362500" name="Slide Number Placeholder 3"/>
          <p:cNvSpPr>
            <a:spLocks noGrp="1"/>
          </p:cNvSpPr>
          <p:nvPr>
            <p:ph type="sldNum" sz="quarter" idx="5"/>
          </p:nvPr>
        </p:nvSpPr>
        <p:spPr>
          <a:noFill/>
        </p:spPr>
        <p:txBody>
          <a:bodyPr/>
          <a:lstStyle/>
          <a:p>
            <a:fld id="{6C4F2CC8-D517-4813-8643-A2F5186B5080}" type="slidenum">
              <a:rPr lang="en-US" smtClean="0"/>
              <a:pPr/>
              <a:t>182</a:t>
            </a:fld>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a:ln/>
        </p:spPr>
        <p:txBody>
          <a:bodyPr/>
          <a:lstStyle/>
          <a:p>
            <a:endParaRPr lang="en-US" smtClean="0"/>
          </a:p>
        </p:txBody>
      </p:sp>
      <p:sp>
        <p:nvSpPr>
          <p:cNvPr id="363524" name="Slide Number Placeholder 3"/>
          <p:cNvSpPr>
            <a:spLocks noGrp="1"/>
          </p:cNvSpPr>
          <p:nvPr>
            <p:ph type="sldNum" sz="quarter" idx="5"/>
          </p:nvPr>
        </p:nvSpPr>
        <p:spPr>
          <a:noFill/>
        </p:spPr>
        <p:txBody>
          <a:bodyPr/>
          <a:lstStyle/>
          <a:p>
            <a:fld id="{F9ED830C-90F5-495D-B7A7-7FC9B2C67040}" type="slidenum">
              <a:rPr lang="en-US" smtClean="0"/>
              <a:pPr/>
              <a:t>183</a:t>
            </a:fld>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endParaRPr lang="en-US" smtClean="0"/>
          </a:p>
        </p:txBody>
      </p:sp>
      <p:sp>
        <p:nvSpPr>
          <p:cNvPr id="364548" name="Slide Number Placeholder 3"/>
          <p:cNvSpPr>
            <a:spLocks noGrp="1"/>
          </p:cNvSpPr>
          <p:nvPr>
            <p:ph type="sldNum" sz="quarter" idx="5"/>
          </p:nvPr>
        </p:nvSpPr>
        <p:spPr>
          <a:noFill/>
        </p:spPr>
        <p:txBody>
          <a:bodyPr/>
          <a:lstStyle/>
          <a:p>
            <a:fld id="{5C1158B9-5E2D-475F-930D-41DB2CB286DB}" type="slidenum">
              <a:rPr lang="en-US" smtClean="0"/>
              <a:pPr/>
              <a:t>184</a:t>
            </a:fld>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p:spPr>
        <p:txBody>
          <a:bodyPr/>
          <a:lstStyle/>
          <a:p>
            <a:endParaRPr lang="en-US" smtClean="0"/>
          </a:p>
        </p:txBody>
      </p:sp>
      <p:sp>
        <p:nvSpPr>
          <p:cNvPr id="365572" name="Slide Number Placeholder 3"/>
          <p:cNvSpPr>
            <a:spLocks noGrp="1"/>
          </p:cNvSpPr>
          <p:nvPr>
            <p:ph type="sldNum" sz="quarter" idx="5"/>
          </p:nvPr>
        </p:nvSpPr>
        <p:spPr>
          <a:noFill/>
        </p:spPr>
        <p:txBody>
          <a:bodyPr/>
          <a:lstStyle/>
          <a:p>
            <a:fld id="{15D4E15C-6520-42FD-BB5D-43B7AFFBB0BB}" type="slidenum">
              <a:rPr lang="en-US" smtClean="0"/>
              <a:pPr/>
              <a:t>185</a:t>
            </a:fld>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p:spPr>
        <p:txBody>
          <a:bodyPr/>
          <a:lstStyle/>
          <a:p>
            <a:endParaRPr lang="en-US" smtClean="0"/>
          </a:p>
        </p:txBody>
      </p:sp>
      <p:sp>
        <p:nvSpPr>
          <p:cNvPr id="366596" name="Slide Number Placeholder 3"/>
          <p:cNvSpPr>
            <a:spLocks noGrp="1"/>
          </p:cNvSpPr>
          <p:nvPr>
            <p:ph type="sldNum" sz="quarter" idx="5"/>
          </p:nvPr>
        </p:nvSpPr>
        <p:spPr>
          <a:noFill/>
        </p:spPr>
        <p:txBody>
          <a:bodyPr/>
          <a:lstStyle/>
          <a:p>
            <a:fld id="{EF4193CC-5C91-4462-8186-CF47056327CF}" type="slidenum">
              <a:rPr lang="en-US" smtClean="0"/>
              <a:pPr/>
              <a:t>186</a:t>
            </a:fld>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p:spPr>
        <p:txBody>
          <a:bodyPr/>
          <a:lstStyle/>
          <a:p>
            <a:endParaRPr lang="en-US" smtClean="0"/>
          </a:p>
        </p:txBody>
      </p:sp>
      <p:sp>
        <p:nvSpPr>
          <p:cNvPr id="367620" name="Slide Number Placeholder 3"/>
          <p:cNvSpPr>
            <a:spLocks noGrp="1"/>
          </p:cNvSpPr>
          <p:nvPr>
            <p:ph type="sldNum" sz="quarter" idx="5"/>
          </p:nvPr>
        </p:nvSpPr>
        <p:spPr>
          <a:noFill/>
        </p:spPr>
        <p:txBody>
          <a:bodyPr/>
          <a:lstStyle/>
          <a:p>
            <a:fld id="{9E3F265F-B5B0-4614-91EC-2EC506E43B57}" type="slidenum">
              <a:rPr lang="en-US" smtClean="0"/>
              <a:pPr/>
              <a:t>187</a:t>
            </a:fld>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p:spPr>
        <p:txBody>
          <a:bodyPr/>
          <a:lstStyle/>
          <a:p>
            <a:endParaRPr lang="en-US" smtClean="0"/>
          </a:p>
        </p:txBody>
      </p:sp>
      <p:sp>
        <p:nvSpPr>
          <p:cNvPr id="368644" name="Slide Number Placeholder 3"/>
          <p:cNvSpPr>
            <a:spLocks noGrp="1"/>
          </p:cNvSpPr>
          <p:nvPr>
            <p:ph type="sldNum" sz="quarter" idx="5"/>
          </p:nvPr>
        </p:nvSpPr>
        <p:spPr>
          <a:noFill/>
        </p:spPr>
        <p:txBody>
          <a:bodyPr/>
          <a:lstStyle/>
          <a:p>
            <a:fld id="{1125986B-3449-41F0-ABC5-51F76952E024}" type="slidenum">
              <a:rPr lang="en-US" smtClean="0"/>
              <a:pPr/>
              <a:t>188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p>
        </p:txBody>
      </p:sp>
      <p:sp>
        <p:nvSpPr>
          <p:cNvPr id="204804" name="Slide Number Placeholder 3"/>
          <p:cNvSpPr>
            <a:spLocks noGrp="1"/>
          </p:cNvSpPr>
          <p:nvPr>
            <p:ph type="sldNum" sz="quarter" idx="5"/>
          </p:nvPr>
        </p:nvSpPr>
        <p:spPr>
          <a:noFill/>
        </p:spPr>
        <p:txBody>
          <a:bodyPr/>
          <a:lstStyle/>
          <a:p>
            <a:fld id="{5CA3C032-1F2F-4E08-9F3F-FD6722912A3B}"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smtClean="0"/>
          </a:p>
        </p:txBody>
      </p:sp>
      <p:sp>
        <p:nvSpPr>
          <p:cNvPr id="205828" name="Slide Number Placeholder 3"/>
          <p:cNvSpPr>
            <a:spLocks noGrp="1"/>
          </p:cNvSpPr>
          <p:nvPr>
            <p:ph type="sldNum" sz="quarter" idx="5"/>
          </p:nvPr>
        </p:nvSpPr>
        <p:spPr>
          <a:noFill/>
        </p:spPr>
        <p:txBody>
          <a:bodyPr/>
          <a:lstStyle/>
          <a:p>
            <a:fld id="{7B57B755-4B81-492D-B4A1-3B640E3D9AAF}"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p>
        </p:txBody>
      </p:sp>
      <p:sp>
        <p:nvSpPr>
          <p:cNvPr id="188420" name="Slide Number Placeholder 3"/>
          <p:cNvSpPr>
            <a:spLocks noGrp="1"/>
          </p:cNvSpPr>
          <p:nvPr>
            <p:ph type="sldNum" sz="quarter" idx="5"/>
          </p:nvPr>
        </p:nvSpPr>
        <p:spPr>
          <a:noFill/>
        </p:spPr>
        <p:txBody>
          <a:bodyPr/>
          <a:lstStyle/>
          <a:p>
            <a:fld id="{756701C1-BE9E-4CAB-8EFC-03321B80FF8F}"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p>
        </p:txBody>
      </p:sp>
      <p:sp>
        <p:nvSpPr>
          <p:cNvPr id="206852" name="Slide Number Placeholder 3"/>
          <p:cNvSpPr>
            <a:spLocks noGrp="1"/>
          </p:cNvSpPr>
          <p:nvPr>
            <p:ph type="sldNum" sz="quarter" idx="5"/>
          </p:nvPr>
        </p:nvSpPr>
        <p:spPr>
          <a:noFill/>
        </p:spPr>
        <p:txBody>
          <a:bodyPr/>
          <a:lstStyle/>
          <a:p>
            <a:fld id="{8CF8A087-20F1-46F5-A95D-291DB3D6AB50}"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endParaRPr lang="en-US" smtClean="0"/>
          </a:p>
        </p:txBody>
      </p:sp>
      <p:sp>
        <p:nvSpPr>
          <p:cNvPr id="207876" name="Slide Number Placeholder 3"/>
          <p:cNvSpPr>
            <a:spLocks noGrp="1"/>
          </p:cNvSpPr>
          <p:nvPr>
            <p:ph type="sldNum" sz="quarter" idx="5"/>
          </p:nvPr>
        </p:nvSpPr>
        <p:spPr>
          <a:noFill/>
        </p:spPr>
        <p:txBody>
          <a:bodyPr/>
          <a:lstStyle/>
          <a:p>
            <a:fld id="{6CF94B81-6297-4D33-92CB-55A297466272}"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p>
        </p:txBody>
      </p:sp>
      <p:sp>
        <p:nvSpPr>
          <p:cNvPr id="208900" name="Slide Number Placeholder 3"/>
          <p:cNvSpPr>
            <a:spLocks noGrp="1"/>
          </p:cNvSpPr>
          <p:nvPr>
            <p:ph type="sldNum" sz="quarter" idx="5"/>
          </p:nvPr>
        </p:nvSpPr>
        <p:spPr>
          <a:noFill/>
        </p:spPr>
        <p:txBody>
          <a:bodyPr/>
          <a:lstStyle/>
          <a:p>
            <a:fld id="{C3CAB9CC-8CB5-48BD-97D6-89818F1B5479}"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smtClean="0"/>
          </a:p>
        </p:txBody>
      </p:sp>
      <p:sp>
        <p:nvSpPr>
          <p:cNvPr id="209924" name="Slide Number Placeholder 3"/>
          <p:cNvSpPr>
            <a:spLocks noGrp="1"/>
          </p:cNvSpPr>
          <p:nvPr>
            <p:ph type="sldNum" sz="quarter" idx="5"/>
          </p:nvPr>
        </p:nvSpPr>
        <p:spPr>
          <a:noFill/>
        </p:spPr>
        <p:txBody>
          <a:bodyPr/>
          <a:lstStyle/>
          <a:p>
            <a:fld id="{09E3154F-8D9D-4893-A316-EA8D2EE13EC3}"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smtClean="0"/>
          </a:p>
        </p:txBody>
      </p:sp>
      <p:sp>
        <p:nvSpPr>
          <p:cNvPr id="210948" name="Slide Number Placeholder 3"/>
          <p:cNvSpPr>
            <a:spLocks noGrp="1"/>
          </p:cNvSpPr>
          <p:nvPr>
            <p:ph type="sldNum" sz="quarter" idx="5"/>
          </p:nvPr>
        </p:nvSpPr>
        <p:spPr>
          <a:noFill/>
        </p:spPr>
        <p:txBody>
          <a:bodyPr/>
          <a:lstStyle/>
          <a:p>
            <a:fld id="{30A62C90-9C8A-415B-B89D-49EE17AE47D4}"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endParaRPr lang="en-US" smtClean="0"/>
          </a:p>
        </p:txBody>
      </p:sp>
      <p:sp>
        <p:nvSpPr>
          <p:cNvPr id="211972" name="Slide Number Placeholder 3"/>
          <p:cNvSpPr>
            <a:spLocks noGrp="1"/>
          </p:cNvSpPr>
          <p:nvPr>
            <p:ph type="sldNum" sz="quarter" idx="5"/>
          </p:nvPr>
        </p:nvSpPr>
        <p:spPr>
          <a:noFill/>
        </p:spPr>
        <p:txBody>
          <a:bodyPr/>
          <a:lstStyle/>
          <a:p>
            <a:fld id="{CB9A5066-361E-4244-9EB3-FCA6D20C9115}"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p>
        </p:txBody>
      </p:sp>
      <p:sp>
        <p:nvSpPr>
          <p:cNvPr id="212996" name="Slide Number Placeholder 3"/>
          <p:cNvSpPr>
            <a:spLocks noGrp="1"/>
          </p:cNvSpPr>
          <p:nvPr>
            <p:ph type="sldNum" sz="quarter" idx="5"/>
          </p:nvPr>
        </p:nvSpPr>
        <p:spPr>
          <a:noFill/>
        </p:spPr>
        <p:txBody>
          <a:bodyPr/>
          <a:lstStyle/>
          <a:p>
            <a:fld id="{B118B924-8792-4E56-B48E-7339BC0023FE}"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fld id="{705196F1-3B3F-4C48-B74B-69BC5F9FDB80}"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en-US" smtClean="0"/>
          </a:p>
        </p:txBody>
      </p:sp>
      <p:sp>
        <p:nvSpPr>
          <p:cNvPr id="215044" name="Slide Number Placeholder 3"/>
          <p:cNvSpPr>
            <a:spLocks noGrp="1"/>
          </p:cNvSpPr>
          <p:nvPr>
            <p:ph type="sldNum" sz="quarter" idx="5"/>
          </p:nvPr>
        </p:nvSpPr>
        <p:spPr>
          <a:noFill/>
        </p:spPr>
        <p:txBody>
          <a:bodyPr/>
          <a:lstStyle/>
          <a:p>
            <a:fld id="{6610B54D-9614-459E-A397-59AFD124D791}"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p>
        </p:txBody>
      </p:sp>
      <p:sp>
        <p:nvSpPr>
          <p:cNvPr id="216068" name="Slide Number Placeholder 3"/>
          <p:cNvSpPr>
            <a:spLocks noGrp="1"/>
          </p:cNvSpPr>
          <p:nvPr>
            <p:ph type="sldNum" sz="quarter" idx="5"/>
          </p:nvPr>
        </p:nvSpPr>
        <p:spPr>
          <a:noFill/>
        </p:spPr>
        <p:txBody>
          <a:bodyPr/>
          <a:lstStyle/>
          <a:p>
            <a:fld id="{63111035-B05B-4E95-94BF-32F7C5433752}"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p>
        </p:txBody>
      </p:sp>
      <p:sp>
        <p:nvSpPr>
          <p:cNvPr id="189444" name="Slide Number Placeholder 3"/>
          <p:cNvSpPr>
            <a:spLocks noGrp="1"/>
          </p:cNvSpPr>
          <p:nvPr>
            <p:ph type="sldNum" sz="quarter" idx="5"/>
          </p:nvPr>
        </p:nvSpPr>
        <p:spPr>
          <a:noFill/>
        </p:spPr>
        <p:txBody>
          <a:bodyPr/>
          <a:lstStyle/>
          <a:p>
            <a:fld id="{74D31662-F7EB-4F7D-BF9E-4957C92430A6}"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p>
        </p:txBody>
      </p:sp>
      <p:sp>
        <p:nvSpPr>
          <p:cNvPr id="217092" name="Slide Number Placeholder 3"/>
          <p:cNvSpPr>
            <a:spLocks noGrp="1"/>
          </p:cNvSpPr>
          <p:nvPr>
            <p:ph type="sldNum" sz="quarter" idx="5"/>
          </p:nvPr>
        </p:nvSpPr>
        <p:spPr>
          <a:noFill/>
        </p:spPr>
        <p:txBody>
          <a:bodyPr/>
          <a:lstStyle/>
          <a:p>
            <a:fld id="{984CB2F5-3266-4306-866F-8161F149048B}"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smtClean="0"/>
          </a:p>
        </p:txBody>
      </p:sp>
      <p:sp>
        <p:nvSpPr>
          <p:cNvPr id="218116" name="Slide Number Placeholder 3"/>
          <p:cNvSpPr>
            <a:spLocks noGrp="1"/>
          </p:cNvSpPr>
          <p:nvPr>
            <p:ph type="sldNum" sz="quarter" idx="5"/>
          </p:nvPr>
        </p:nvSpPr>
        <p:spPr>
          <a:noFill/>
        </p:spPr>
        <p:txBody>
          <a:bodyPr/>
          <a:lstStyle/>
          <a:p>
            <a:fld id="{D5651B93-FBA8-4D42-970D-5FDA83872A92}"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US" smtClean="0"/>
          </a:p>
        </p:txBody>
      </p:sp>
      <p:sp>
        <p:nvSpPr>
          <p:cNvPr id="219140" name="Slide Number Placeholder 3"/>
          <p:cNvSpPr>
            <a:spLocks noGrp="1"/>
          </p:cNvSpPr>
          <p:nvPr>
            <p:ph type="sldNum" sz="quarter" idx="5"/>
          </p:nvPr>
        </p:nvSpPr>
        <p:spPr>
          <a:noFill/>
        </p:spPr>
        <p:txBody>
          <a:bodyPr/>
          <a:lstStyle/>
          <a:p>
            <a:fld id="{96032D57-1E68-4EB6-8926-C3DAFEB45C26}"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p>
        </p:txBody>
      </p:sp>
      <p:sp>
        <p:nvSpPr>
          <p:cNvPr id="220164" name="Slide Number Placeholder 3"/>
          <p:cNvSpPr>
            <a:spLocks noGrp="1"/>
          </p:cNvSpPr>
          <p:nvPr>
            <p:ph type="sldNum" sz="quarter" idx="5"/>
          </p:nvPr>
        </p:nvSpPr>
        <p:spPr>
          <a:noFill/>
        </p:spPr>
        <p:txBody>
          <a:bodyPr/>
          <a:lstStyle/>
          <a:p>
            <a:fld id="{348C2B4F-A1F7-4CB1-8C6F-09DA2B0BA5AA}"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smtClean="0"/>
          </a:p>
        </p:txBody>
      </p:sp>
      <p:sp>
        <p:nvSpPr>
          <p:cNvPr id="221188" name="Slide Number Placeholder 3"/>
          <p:cNvSpPr>
            <a:spLocks noGrp="1"/>
          </p:cNvSpPr>
          <p:nvPr>
            <p:ph type="sldNum" sz="quarter" idx="5"/>
          </p:nvPr>
        </p:nvSpPr>
        <p:spPr>
          <a:noFill/>
        </p:spPr>
        <p:txBody>
          <a:bodyPr/>
          <a:lstStyle/>
          <a:p>
            <a:fld id="{14310B96-FBD2-469B-AB0A-B9457DE9566F}"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p>
        </p:txBody>
      </p:sp>
      <p:sp>
        <p:nvSpPr>
          <p:cNvPr id="222212" name="Slide Number Placeholder 3"/>
          <p:cNvSpPr>
            <a:spLocks noGrp="1"/>
          </p:cNvSpPr>
          <p:nvPr>
            <p:ph type="sldNum" sz="quarter" idx="5"/>
          </p:nvPr>
        </p:nvSpPr>
        <p:spPr>
          <a:noFill/>
        </p:spPr>
        <p:txBody>
          <a:bodyPr/>
          <a:lstStyle/>
          <a:p>
            <a:fld id="{9F0AEA66-299A-4F4D-9DAB-15DFA1F843CE}"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p>
        </p:txBody>
      </p:sp>
      <p:sp>
        <p:nvSpPr>
          <p:cNvPr id="223236" name="Slide Number Placeholder 3"/>
          <p:cNvSpPr>
            <a:spLocks noGrp="1"/>
          </p:cNvSpPr>
          <p:nvPr>
            <p:ph type="sldNum" sz="quarter" idx="5"/>
          </p:nvPr>
        </p:nvSpPr>
        <p:spPr>
          <a:noFill/>
        </p:spPr>
        <p:txBody>
          <a:bodyPr/>
          <a:lstStyle/>
          <a:p>
            <a:fld id="{DD648550-A103-4CBA-8E05-6B567B7C408A}"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p>
        </p:txBody>
      </p:sp>
      <p:sp>
        <p:nvSpPr>
          <p:cNvPr id="224260" name="Slide Number Placeholder 3"/>
          <p:cNvSpPr>
            <a:spLocks noGrp="1"/>
          </p:cNvSpPr>
          <p:nvPr>
            <p:ph type="sldNum" sz="quarter" idx="5"/>
          </p:nvPr>
        </p:nvSpPr>
        <p:spPr>
          <a:noFill/>
        </p:spPr>
        <p:txBody>
          <a:bodyPr/>
          <a:lstStyle/>
          <a:p>
            <a:fld id="{C6947904-A6C5-463A-B842-27478E660688}"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endParaRPr lang="en-US" smtClean="0"/>
          </a:p>
        </p:txBody>
      </p:sp>
      <p:sp>
        <p:nvSpPr>
          <p:cNvPr id="225284" name="Slide Number Placeholder 3"/>
          <p:cNvSpPr>
            <a:spLocks noGrp="1"/>
          </p:cNvSpPr>
          <p:nvPr>
            <p:ph type="sldNum" sz="quarter" idx="5"/>
          </p:nvPr>
        </p:nvSpPr>
        <p:spPr>
          <a:noFill/>
        </p:spPr>
        <p:txBody>
          <a:bodyPr/>
          <a:lstStyle/>
          <a:p>
            <a:fld id="{B24534D3-C6DB-4941-925D-0B6EF9D76233}"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818AD912-0EC1-4A3D-808E-319707CCD4F8}"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smtClean="0"/>
          </a:p>
        </p:txBody>
      </p:sp>
      <p:sp>
        <p:nvSpPr>
          <p:cNvPr id="190468" name="Slide Number Placeholder 3"/>
          <p:cNvSpPr>
            <a:spLocks noGrp="1"/>
          </p:cNvSpPr>
          <p:nvPr>
            <p:ph type="sldNum" sz="quarter" idx="5"/>
          </p:nvPr>
        </p:nvSpPr>
        <p:spPr>
          <a:noFill/>
        </p:spPr>
        <p:txBody>
          <a:bodyPr/>
          <a:lstStyle/>
          <a:p>
            <a:fld id="{ABA8D750-98CE-4721-8C32-3D799F1E6C6B}"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94D893CA-C8F8-4C78-B249-540AC060F66E}"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p>
        </p:txBody>
      </p:sp>
      <p:sp>
        <p:nvSpPr>
          <p:cNvPr id="228356" name="Slide Number Placeholder 3"/>
          <p:cNvSpPr>
            <a:spLocks noGrp="1"/>
          </p:cNvSpPr>
          <p:nvPr>
            <p:ph type="sldNum" sz="quarter" idx="5"/>
          </p:nvPr>
        </p:nvSpPr>
        <p:spPr>
          <a:noFill/>
        </p:spPr>
        <p:txBody>
          <a:bodyPr/>
          <a:lstStyle/>
          <a:p>
            <a:fld id="{4DD97936-B912-40C7-B47C-9348B8B3B8A4}"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smtClean="0"/>
          </a:p>
        </p:txBody>
      </p:sp>
      <p:sp>
        <p:nvSpPr>
          <p:cNvPr id="229380" name="Slide Number Placeholder 3"/>
          <p:cNvSpPr>
            <a:spLocks noGrp="1"/>
          </p:cNvSpPr>
          <p:nvPr>
            <p:ph type="sldNum" sz="quarter" idx="5"/>
          </p:nvPr>
        </p:nvSpPr>
        <p:spPr>
          <a:noFill/>
        </p:spPr>
        <p:txBody>
          <a:bodyPr/>
          <a:lstStyle/>
          <a:p>
            <a:fld id="{AAA29542-B129-4F1A-BAF1-E6E212F80B76}"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fld id="{5CF02C88-AED0-484A-8E7D-26294A7A794D}"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pPr eaLnBrk="1" hangingPunct="1"/>
            <a:endParaRPr lang="en-US" smtClean="0"/>
          </a:p>
        </p:txBody>
      </p:sp>
      <p:sp>
        <p:nvSpPr>
          <p:cNvPr id="231428" name="Slide Number Placeholder 3"/>
          <p:cNvSpPr>
            <a:spLocks noGrp="1"/>
          </p:cNvSpPr>
          <p:nvPr>
            <p:ph type="sldNum" sz="quarter" idx="5"/>
          </p:nvPr>
        </p:nvSpPr>
        <p:spPr>
          <a:noFill/>
        </p:spPr>
        <p:txBody>
          <a:bodyPr/>
          <a:lstStyle/>
          <a:p>
            <a:fld id="{1DA68A56-20D6-4FE2-B1E0-57E1BF8E23A7}" type="slidenum">
              <a:rPr lang="en-US" smtClean="0"/>
              <a:pPr/>
              <a:t>49</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US" smtClean="0"/>
          </a:p>
        </p:txBody>
      </p:sp>
      <p:sp>
        <p:nvSpPr>
          <p:cNvPr id="232452" name="Slide Number Placeholder 3"/>
          <p:cNvSpPr>
            <a:spLocks noGrp="1"/>
          </p:cNvSpPr>
          <p:nvPr>
            <p:ph type="sldNum" sz="quarter" idx="5"/>
          </p:nvPr>
        </p:nvSpPr>
        <p:spPr>
          <a:noFill/>
        </p:spPr>
        <p:txBody>
          <a:bodyPr/>
          <a:lstStyle/>
          <a:p>
            <a:fld id="{E7AD87F1-3A62-4076-BA38-6CF619E16DC2}" type="slidenum">
              <a:rPr lang="en-US" smtClean="0"/>
              <a:pPr/>
              <a:t>50</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p>
        </p:txBody>
      </p:sp>
      <p:sp>
        <p:nvSpPr>
          <p:cNvPr id="233476" name="Slide Number Placeholder 3"/>
          <p:cNvSpPr>
            <a:spLocks noGrp="1"/>
          </p:cNvSpPr>
          <p:nvPr>
            <p:ph type="sldNum" sz="quarter" idx="5"/>
          </p:nvPr>
        </p:nvSpPr>
        <p:spPr>
          <a:noFill/>
        </p:spPr>
        <p:txBody>
          <a:bodyPr/>
          <a:lstStyle/>
          <a:p>
            <a:fld id="{08FC561D-3518-4B57-B51D-9853D6A6017A}" type="slidenum">
              <a:rPr lang="en-US" smtClean="0"/>
              <a:pPr/>
              <a:t>51</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US" smtClean="0"/>
          </a:p>
        </p:txBody>
      </p:sp>
      <p:sp>
        <p:nvSpPr>
          <p:cNvPr id="234500" name="Slide Number Placeholder 3"/>
          <p:cNvSpPr>
            <a:spLocks noGrp="1"/>
          </p:cNvSpPr>
          <p:nvPr>
            <p:ph type="sldNum" sz="quarter" idx="5"/>
          </p:nvPr>
        </p:nvSpPr>
        <p:spPr>
          <a:noFill/>
        </p:spPr>
        <p:txBody>
          <a:bodyPr/>
          <a:lstStyle/>
          <a:p>
            <a:fld id="{F0AA49B1-5A8D-428C-9B17-517C24DDC9CB}" type="slidenum">
              <a:rPr lang="en-US" smtClean="0"/>
              <a:pPr/>
              <a:t>52</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en-US" smtClean="0"/>
          </a:p>
        </p:txBody>
      </p:sp>
      <p:sp>
        <p:nvSpPr>
          <p:cNvPr id="235524" name="Slide Number Placeholder 3"/>
          <p:cNvSpPr>
            <a:spLocks noGrp="1"/>
          </p:cNvSpPr>
          <p:nvPr>
            <p:ph type="sldNum" sz="quarter" idx="5"/>
          </p:nvPr>
        </p:nvSpPr>
        <p:spPr>
          <a:noFill/>
        </p:spPr>
        <p:txBody>
          <a:bodyPr/>
          <a:lstStyle/>
          <a:p>
            <a:fld id="{D7AECFA5-1065-4F93-88C0-EC0882CF34F1}" type="slidenum">
              <a:rPr lang="en-US" smtClean="0"/>
              <a:pPr/>
              <a:t>53</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US" smtClean="0"/>
          </a:p>
        </p:txBody>
      </p:sp>
      <p:sp>
        <p:nvSpPr>
          <p:cNvPr id="236548" name="Slide Number Placeholder 3"/>
          <p:cNvSpPr>
            <a:spLocks noGrp="1"/>
          </p:cNvSpPr>
          <p:nvPr>
            <p:ph type="sldNum" sz="quarter" idx="5"/>
          </p:nvPr>
        </p:nvSpPr>
        <p:spPr>
          <a:noFill/>
        </p:spPr>
        <p:txBody>
          <a:bodyPr/>
          <a:lstStyle/>
          <a:p>
            <a:fld id="{35AB3DD4-2182-4E37-98DC-7910FAB8F9DB}" type="slidenum">
              <a:rPr lang="en-US" smtClean="0"/>
              <a:pPr/>
              <a:t>54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eaLnBrk="1" hangingPunct="1"/>
            <a:endParaRPr lang="en-US" smtClean="0"/>
          </a:p>
        </p:txBody>
      </p:sp>
      <p:sp>
        <p:nvSpPr>
          <p:cNvPr id="191492" name="Slide Number Placeholder 3"/>
          <p:cNvSpPr>
            <a:spLocks noGrp="1"/>
          </p:cNvSpPr>
          <p:nvPr>
            <p:ph type="sldNum" sz="quarter" idx="5"/>
          </p:nvPr>
        </p:nvSpPr>
        <p:spPr>
          <a:noFill/>
        </p:spPr>
        <p:txBody>
          <a:bodyPr/>
          <a:lstStyle/>
          <a:p>
            <a:fld id="{16172FE4-1BFA-49FB-B6EB-E0B5077FAB62}"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en-US" smtClean="0"/>
          </a:p>
        </p:txBody>
      </p:sp>
      <p:sp>
        <p:nvSpPr>
          <p:cNvPr id="237572" name="Slide Number Placeholder 3"/>
          <p:cNvSpPr>
            <a:spLocks noGrp="1"/>
          </p:cNvSpPr>
          <p:nvPr>
            <p:ph type="sldNum" sz="quarter" idx="5"/>
          </p:nvPr>
        </p:nvSpPr>
        <p:spPr>
          <a:noFill/>
        </p:spPr>
        <p:txBody>
          <a:bodyPr/>
          <a:lstStyle/>
          <a:p>
            <a:fld id="{0BF6B386-768D-4EE9-8BDD-ADE8F3135A06}" type="slidenum">
              <a:rPr lang="en-US" smtClean="0"/>
              <a:pPr/>
              <a:t>55</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endParaRPr lang="en-US" smtClean="0"/>
          </a:p>
        </p:txBody>
      </p:sp>
      <p:sp>
        <p:nvSpPr>
          <p:cNvPr id="238596" name="Slide Number Placeholder 3"/>
          <p:cNvSpPr>
            <a:spLocks noGrp="1"/>
          </p:cNvSpPr>
          <p:nvPr>
            <p:ph type="sldNum" sz="quarter" idx="5"/>
          </p:nvPr>
        </p:nvSpPr>
        <p:spPr>
          <a:noFill/>
        </p:spPr>
        <p:txBody>
          <a:bodyPr/>
          <a:lstStyle/>
          <a:p>
            <a:fld id="{AD3033F6-336F-48FF-88C5-14DD49E47032}" type="slidenum">
              <a:rPr lang="en-US" smtClean="0"/>
              <a:pPr/>
              <a:t>56</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US" smtClean="0"/>
          </a:p>
        </p:txBody>
      </p:sp>
      <p:sp>
        <p:nvSpPr>
          <p:cNvPr id="239620" name="Slide Number Placeholder 3"/>
          <p:cNvSpPr>
            <a:spLocks noGrp="1"/>
          </p:cNvSpPr>
          <p:nvPr>
            <p:ph type="sldNum" sz="quarter" idx="5"/>
          </p:nvPr>
        </p:nvSpPr>
        <p:spPr>
          <a:noFill/>
        </p:spPr>
        <p:txBody>
          <a:bodyPr/>
          <a:lstStyle/>
          <a:p>
            <a:fld id="{91D110AD-7F47-4702-8843-E4D7C8751C32}" type="slidenum">
              <a:rPr lang="en-US" smtClean="0"/>
              <a:pPr/>
              <a:t>57</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US" smtClean="0"/>
          </a:p>
        </p:txBody>
      </p:sp>
      <p:sp>
        <p:nvSpPr>
          <p:cNvPr id="239620" name="Slide Number Placeholder 3"/>
          <p:cNvSpPr>
            <a:spLocks noGrp="1"/>
          </p:cNvSpPr>
          <p:nvPr>
            <p:ph type="sldNum" sz="quarter" idx="5"/>
          </p:nvPr>
        </p:nvSpPr>
        <p:spPr>
          <a:noFill/>
        </p:spPr>
        <p:txBody>
          <a:bodyPr/>
          <a:lstStyle/>
          <a:p>
            <a:fld id="{91D110AD-7F47-4702-8843-E4D7C8751C32}" type="slidenum">
              <a:rPr lang="en-US" smtClean="0"/>
              <a:pPr/>
              <a:t>58</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endParaRPr lang="en-US" smtClean="0"/>
          </a:p>
        </p:txBody>
      </p:sp>
      <p:sp>
        <p:nvSpPr>
          <p:cNvPr id="240644" name="Slide Number Placeholder 3"/>
          <p:cNvSpPr>
            <a:spLocks noGrp="1"/>
          </p:cNvSpPr>
          <p:nvPr>
            <p:ph type="sldNum" sz="quarter" idx="5"/>
          </p:nvPr>
        </p:nvSpPr>
        <p:spPr>
          <a:noFill/>
        </p:spPr>
        <p:txBody>
          <a:bodyPr/>
          <a:lstStyle/>
          <a:p>
            <a:fld id="{71746240-18D8-45DB-8A46-F32EEBAE53B0}" type="slidenum">
              <a:rPr lang="en-US" smtClean="0"/>
              <a:pPr/>
              <a:t>59</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US" smtClean="0"/>
          </a:p>
        </p:txBody>
      </p:sp>
      <p:sp>
        <p:nvSpPr>
          <p:cNvPr id="241668" name="Slide Number Placeholder 3"/>
          <p:cNvSpPr>
            <a:spLocks noGrp="1"/>
          </p:cNvSpPr>
          <p:nvPr>
            <p:ph type="sldNum" sz="quarter" idx="5"/>
          </p:nvPr>
        </p:nvSpPr>
        <p:spPr>
          <a:noFill/>
        </p:spPr>
        <p:txBody>
          <a:bodyPr/>
          <a:lstStyle/>
          <a:p>
            <a:fld id="{6F136ABB-AC33-4B8B-8116-E5E57F798C57}" type="slidenum">
              <a:rPr lang="en-US" smtClean="0"/>
              <a:pPr/>
              <a:t>61</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US" smtClean="0"/>
          </a:p>
        </p:txBody>
      </p:sp>
      <p:sp>
        <p:nvSpPr>
          <p:cNvPr id="241668" name="Slide Number Placeholder 3"/>
          <p:cNvSpPr>
            <a:spLocks noGrp="1"/>
          </p:cNvSpPr>
          <p:nvPr>
            <p:ph type="sldNum" sz="quarter" idx="5"/>
          </p:nvPr>
        </p:nvSpPr>
        <p:spPr>
          <a:noFill/>
        </p:spPr>
        <p:txBody>
          <a:bodyPr/>
          <a:lstStyle/>
          <a:p>
            <a:fld id="{6F136ABB-AC33-4B8B-8116-E5E57F798C57}" type="slidenum">
              <a:rPr lang="en-US" smtClean="0"/>
              <a:pPr/>
              <a:t>62</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smtClean="0"/>
          </a:p>
        </p:txBody>
      </p:sp>
      <p:sp>
        <p:nvSpPr>
          <p:cNvPr id="242692" name="Slide Number Placeholder 3"/>
          <p:cNvSpPr>
            <a:spLocks noGrp="1"/>
          </p:cNvSpPr>
          <p:nvPr>
            <p:ph type="sldNum" sz="quarter" idx="5"/>
          </p:nvPr>
        </p:nvSpPr>
        <p:spPr>
          <a:noFill/>
        </p:spPr>
        <p:txBody>
          <a:bodyPr/>
          <a:lstStyle/>
          <a:p>
            <a:fld id="{F6474167-027D-44C1-A49C-1CD882441948}" type="slidenum">
              <a:rPr lang="en-US" smtClean="0"/>
              <a:pPr/>
              <a:t>63</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smtClean="0"/>
          </a:p>
        </p:txBody>
      </p:sp>
      <p:sp>
        <p:nvSpPr>
          <p:cNvPr id="242692" name="Slide Number Placeholder 3"/>
          <p:cNvSpPr>
            <a:spLocks noGrp="1"/>
          </p:cNvSpPr>
          <p:nvPr>
            <p:ph type="sldNum" sz="quarter" idx="5"/>
          </p:nvPr>
        </p:nvSpPr>
        <p:spPr>
          <a:noFill/>
        </p:spPr>
        <p:txBody>
          <a:bodyPr/>
          <a:lstStyle/>
          <a:p>
            <a:fld id="{F6474167-027D-44C1-A49C-1CD882441948}" type="slidenum">
              <a:rPr lang="en-US" smtClean="0"/>
              <a:pPr/>
              <a:t>64</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smtClean="0"/>
          </a:p>
        </p:txBody>
      </p:sp>
      <p:sp>
        <p:nvSpPr>
          <p:cNvPr id="242692" name="Slide Number Placeholder 3"/>
          <p:cNvSpPr>
            <a:spLocks noGrp="1"/>
          </p:cNvSpPr>
          <p:nvPr>
            <p:ph type="sldNum" sz="quarter" idx="5"/>
          </p:nvPr>
        </p:nvSpPr>
        <p:spPr>
          <a:noFill/>
        </p:spPr>
        <p:txBody>
          <a:bodyPr/>
          <a:lstStyle/>
          <a:p>
            <a:fld id="{F6474167-027D-44C1-A49C-1CD882441948}" type="slidenum">
              <a:rPr lang="en-US" smtClean="0"/>
              <a:pPr/>
              <a:t>65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endParaRPr lang="en-US" smtClean="0"/>
          </a:p>
        </p:txBody>
      </p:sp>
      <p:sp>
        <p:nvSpPr>
          <p:cNvPr id="192516" name="Slide Number Placeholder 3"/>
          <p:cNvSpPr>
            <a:spLocks noGrp="1"/>
          </p:cNvSpPr>
          <p:nvPr>
            <p:ph type="sldNum" sz="quarter" idx="5"/>
          </p:nvPr>
        </p:nvSpPr>
        <p:spPr>
          <a:noFill/>
        </p:spPr>
        <p:txBody>
          <a:bodyPr/>
          <a:lstStyle/>
          <a:p>
            <a:fld id="{49C647BD-C9BF-4E79-A15C-3DF124E43F19}"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p:spPr>
        <p:txBody>
          <a:bodyPr/>
          <a:lstStyle/>
          <a:p>
            <a:endParaRPr lang="en-US" smtClean="0"/>
          </a:p>
        </p:txBody>
      </p:sp>
      <p:sp>
        <p:nvSpPr>
          <p:cNvPr id="243716" name="Slide Number Placeholder 3"/>
          <p:cNvSpPr>
            <a:spLocks noGrp="1"/>
          </p:cNvSpPr>
          <p:nvPr>
            <p:ph type="sldNum" sz="quarter" idx="5"/>
          </p:nvPr>
        </p:nvSpPr>
        <p:spPr>
          <a:noFill/>
        </p:spPr>
        <p:txBody>
          <a:bodyPr/>
          <a:lstStyle/>
          <a:p>
            <a:fld id="{44D8C672-259C-41D1-9DB9-C753C0B2AC66}" type="slidenum">
              <a:rPr lang="en-US" smtClean="0"/>
              <a:pPr/>
              <a:t>66</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en-US" smtClean="0"/>
          </a:p>
        </p:txBody>
      </p:sp>
      <p:sp>
        <p:nvSpPr>
          <p:cNvPr id="244740" name="Slide Number Placeholder 3"/>
          <p:cNvSpPr>
            <a:spLocks noGrp="1"/>
          </p:cNvSpPr>
          <p:nvPr>
            <p:ph type="sldNum" sz="quarter" idx="5"/>
          </p:nvPr>
        </p:nvSpPr>
        <p:spPr>
          <a:noFill/>
        </p:spPr>
        <p:txBody>
          <a:bodyPr/>
          <a:lstStyle/>
          <a:p>
            <a:fld id="{6B43084C-984D-4349-A810-ECB3049DEA60}" type="slidenum">
              <a:rPr lang="en-US" smtClean="0"/>
              <a:pPr/>
              <a:t>67</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US" smtClean="0"/>
          </a:p>
        </p:txBody>
      </p:sp>
      <p:sp>
        <p:nvSpPr>
          <p:cNvPr id="245764" name="Slide Number Placeholder 3"/>
          <p:cNvSpPr>
            <a:spLocks noGrp="1"/>
          </p:cNvSpPr>
          <p:nvPr>
            <p:ph type="sldNum" sz="quarter" idx="5"/>
          </p:nvPr>
        </p:nvSpPr>
        <p:spPr>
          <a:noFill/>
        </p:spPr>
        <p:txBody>
          <a:bodyPr/>
          <a:lstStyle/>
          <a:p>
            <a:fld id="{C42E913B-7CFB-4C02-A16A-1C5F7F47E2AA}" type="slidenum">
              <a:rPr lang="en-US" smtClean="0"/>
              <a:pPr/>
              <a:t>68</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US" smtClean="0"/>
          </a:p>
        </p:txBody>
      </p:sp>
      <p:sp>
        <p:nvSpPr>
          <p:cNvPr id="246788" name="Slide Number Placeholder 3"/>
          <p:cNvSpPr>
            <a:spLocks noGrp="1"/>
          </p:cNvSpPr>
          <p:nvPr>
            <p:ph type="sldNum" sz="quarter" idx="5"/>
          </p:nvPr>
        </p:nvSpPr>
        <p:spPr>
          <a:noFill/>
        </p:spPr>
        <p:txBody>
          <a:bodyPr/>
          <a:lstStyle/>
          <a:p>
            <a:fld id="{38D33C96-C456-4D87-AFB5-9F47EBB70436}" type="slidenum">
              <a:rPr lang="en-US" smtClean="0"/>
              <a:pPr/>
              <a:t>69</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en-US" smtClean="0"/>
          </a:p>
        </p:txBody>
      </p:sp>
      <p:sp>
        <p:nvSpPr>
          <p:cNvPr id="247812" name="Slide Number Placeholder 3"/>
          <p:cNvSpPr>
            <a:spLocks noGrp="1"/>
          </p:cNvSpPr>
          <p:nvPr>
            <p:ph type="sldNum" sz="quarter" idx="5"/>
          </p:nvPr>
        </p:nvSpPr>
        <p:spPr>
          <a:noFill/>
        </p:spPr>
        <p:txBody>
          <a:bodyPr/>
          <a:lstStyle/>
          <a:p>
            <a:fld id="{7A8DD453-B1E8-449D-941C-7273DCC0CEED}" type="slidenum">
              <a:rPr lang="en-US" smtClean="0"/>
              <a:pPr/>
              <a:t>73</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endParaRPr lang="en-US" smtClean="0"/>
          </a:p>
        </p:txBody>
      </p:sp>
      <p:sp>
        <p:nvSpPr>
          <p:cNvPr id="248836" name="Slide Number Placeholder 3"/>
          <p:cNvSpPr>
            <a:spLocks noGrp="1"/>
          </p:cNvSpPr>
          <p:nvPr>
            <p:ph type="sldNum" sz="quarter" idx="5"/>
          </p:nvPr>
        </p:nvSpPr>
        <p:spPr>
          <a:noFill/>
        </p:spPr>
        <p:txBody>
          <a:bodyPr/>
          <a:lstStyle/>
          <a:p>
            <a:fld id="{6505838C-2CBF-4965-9C46-0F9E13D2C752}" type="slidenum">
              <a:rPr lang="en-US" smtClean="0"/>
              <a:pPr/>
              <a:t>74</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US" smtClean="0"/>
          </a:p>
        </p:txBody>
      </p:sp>
      <p:sp>
        <p:nvSpPr>
          <p:cNvPr id="249860" name="Slide Number Placeholder 3"/>
          <p:cNvSpPr>
            <a:spLocks noGrp="1"/>
          </p:cNvSpPr>
          <p:nvPr>
            <p:ph type="sldNum" sz="quarter" idx="5"/>
          </p:nvPr>
        </p:nvSpPr>
        <p:spPr>
          <a:noFill/>
        </p:spPr>
        <p:txBody>
          <a:bodyPr/>
          <a:lstStyle/>
          <a:p>
            <a:fld id="{899EFB2B-F1DB-45A0-AE28-0A0D1CEBA0C5}" type="slidenum">
              <a:rPr lang="en-US" smtClean="0"/>
              <a:pPr/>
              <a:t>75</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endParaRPr lang="en-US" smtClean="0"/>
          </a:p>
        </p:txBody>
      </p:sp>
      <p:sp>
        <p:nvSpPr>
          <p:cNvPr id="250884" name="Slide Number Placeholder 3"/>
          <p:cNvSpPr>
            <a:spLocks noGrp="1"/>
          </p:cNvSpPr>
          <p:nvPr>
            <p:ph type="sldNum" sz="quarter" idx="5"/>
          </p:nvPr>
        </p:nvSpPr>
        <p:spPr>
          <a:noFill/>
        </p:spPr>
        <p:txBody>
          <a:bodyPr/>
          <a:lstStyle/>
          <a:p>
            <a:fld id="{F9322BEE-63B9-4ABC-BCFB-F3808B048814}" type="slidenum">
              <a:rPr lang="en-US" smtClean="0"/>
              <a:pPr/>
              <a:t>77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en-US" smtClean="0"/>
          </a:p>
        </p:txBody>
      </p:sp>
      <p:sp>
        <p:nvSpPr>
          <p:cNvPr id="251908" name="Slide Number Placeholder 3"/>
          <p:cNvSpPr>
            <a:spLocks noGrp="1"/>
          </p:cNvSpPr>
          <p:nvPr>
            <p:ph type="sldNum" sz="quarter" idx="5"/>
          </p:nvPr>
        </p:nvSpPr>
        <p:spPr>
          <a:noFill/>
        </p:spPr>
        <p:txBody>
          <a:bodyPr/>
          <a:lstStyle/>
          <a:p>
            <a:fld id="{1C191B35-2157-49C3-B578-325DE9B909E4}" type="slidenum">
              <a:rPr lang="en-US" smtClean="0"/>
              <a:pPr/>
              <a:t>78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endParaRPr lang="en-US" smtClean="0"/>
          </a:p>
        </p:txBody>
      </p:sp>
      <p:sp>
        <p:nvSpPr>
          <p:cNvPr id="252932" name="Slide Number Placeholder 3"/>
          <p:cNvSpPr>
            <a:spLocks noGrp="1"/>
          </p:cNvSpPr>
          <p:nvPr>
            <p:ph type="sldNum" sz="quarter" idx="5"/>
          </p:nvPr>
        </p:nvSpPr>
        <p:spPr>
          <a:noFill/>
        </p:spPr>
        <p:txBody>
          <a:bodyPr/>
          <a:lstStyle/>
          <a:p>
            <a:fld id="{FF59ED76-4AAF-4B82-B325-C818DB737B66}" type="slidenum">
              <a:rPr lang="en-US" smtClean="0"/>
              <a:pPr/>
              <a:t>79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eaLnBrk="1" hangingPunct="1"/>
            <a:endParaRPr lang="en-US" smtClean="0"/>
          </a:p>
        </p:txBody>
      </p:sp>
      <p:sp>
        <p:nvSpPr>
          <p:cNvPr id="193540" name="Slide Number Placeholder 3"/>
          <p:cNvSpPr>
            <a:spLocks noGrp="1"/>
          </p:cNvSpPr>
          <p:nvPr>
            <p:ph type="sldNum" sz="quarter" idx="5"/>
          </p:nvPr>
        </p:nvSpPr>
        <p:spPr>
          <a:noFill/>
        </p:spPr>
        <p:txBody>
          <a:bodyPr/>
          <a:lstStyle/>
          <a:p>
            <a:fld id="{7419F0C2-2AD0-435C-A1D0-FFDC91502B69}"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en-US" smtClean="0"/>
          </a:p>
        </p:txBody>
      </p:sp>
      <p:sp>
        <p:nvSpPr>
          <p:cNvPr id="253956" name="Slide Number Placeholder 3"/>
          <p:cNvSpPr>
            <a:spLocks noGrp="1"/>
          </p:cNvSpPr>
          <p:nvPr>
            <p:ph type="sldNum" sz="quarter" idx="5"/>
          </p:nvPr>
        </p:nvSpPr>
        <p:spPr>
          <a:noFill/>
        </p:spPr>
        <p:txBody>
          <a:bodyPr/>
          <a:lstStyle/>
          <a:p>
            <a:fld id="{26406252-A7EB-4F25-AFA8-9D073D52D279}" type="slidenum">
              <a:rPr lang="en-US" smtClean="0"/>
              <a:pPr/>
              <a:t>80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en-US" smtClean="0"/>
          </a:p>
        </p:txBody>
      </p:sp>
      <p:sp>
        <p:nvSpPr>
          <p:cNvPr id="254980" name="Slide Number Placeholder 3"/>
          <p:cNvSpPr>
            <a:spLocks noGrp="1"/>
          </p:cNvSpPr>
          <p:nvPr>
            <p:ph type="sldNum" sz="quarter" idx="5"/>
          </p:nvPr>
        </p:nvSpPr>
        <p:spPr>
          <a:noFill/>
        </p:spPr>
        <p:txBody>
          <a:bodyPr/>
          <a:lstStyle/>
          <a:p>
            <a:fld id="{F48422D1-00A9-407B-82F4-71DE02F2964F}" type="slidenum">
              <a:rPr lang="en-US" smtClean="0"/>
              <a:pPr/>
              <a:t>81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en-US" smtClean="0"/>
          </a:p>
        </p:txBody>
      </p:sp>
      <p:sp>
        <p:nvSpPr>
          <p:cNvPr id="256004" name="Slide Number Placeholder 3"/>
          <p:cNvSpPr>
            <a:spLocks noGrp="1"/>
          </p:cNvSpPr>
          <p:nvPr>
            <p:ph type="sldNum" sz="quarter" idx="5"/>
          </p:nvPr>
        </p:nvSpPr>
        <p:spPr>
          <a:noFill/>
        </p:spPr>
        <p:txBody>
          <a:bodyPr/>
          <a:lstStyle/>
          <a:p>
            <a:fld id="{59B93C40-090F-4B85-99A7-7A67FC966D5D}" type="slidenum">
              <a:rPr lang="en-US" smtClean="0"/>
              <a:pPr/>
              <a:t>82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US" smtClean="0"/>
          </a:p>
        </p:txBody>
      </p:sp>
      <p:sp>
        <p:nvSpPr>
          <p:cNvPr id="257028" name="Slide Number Placeholder 3"/>
          <p:cNvSpPr>
            <a:spLocks noGrp="1"/>
          </p:cNvSpPr>
          <p:nvPr>
            <p:ph type="sldNum" sz="quarter" idx="5"/>
          </p:nvPr>
        </p:nvSpPr>
        <p:spPr>
          <a:noFill/>
        </p:spPr>
        <p:txBody>
          <a:bodyPr/>
          <a:lstStyle/>
          <a:p>
            <a:fld id="{0F85CE79-CD9D-4300-AC18-E530D1D46DDA}" type="slidenum">
              <a:rPr lang="en-US" smtClean="0"/>
              <a:pPr/>
              <a:t>83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smtClean="0"/>
          </a:p>
        </p:txBody>
      </p:sp>
      <p:sp>
        <p:nvSpPr>
          <p:cNvPr id="258052" name="Slide Number Placeholder 3"/>
          <p:cNvSpPr>
            <a:spLocks noGrp="1"/>
          </p:cNvSpPr>
          <p:nvPr>
            <p:ph type="sldNum" sz="quarter" idx="5"/>
          </p:nvPr>
        </p:nvSpPr>
        <p:spPr>
          <a:noFill/>
        </p:spPr>
        <p:txBody>
          <a:bodyPr/>
          <a:lstStyle/>
          <a:p>
            <a:fld id="{23D004F1-D9D3-43F0-BD6A-45C6BEA4DDF5}" type="slidenum">
              <a:rPr lang="en-US" smtClean="0"/>
              <a:pPr/>
              <a:t>84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US" smtClean="0"/>
          </a:p>
        </p:txBody>
      </p:sp>
      <p:sp>
        <p:nvSpPr>
          <p:cNvPr id="259076" name="Slide Number Placeholder 3"/>
          <p:cNvSpPr>
            <a:spLocks noGrp="1"/>
          </p:cNvSpPr>
          <p:nvPr>
            <p:ph type="sldNum" sz="quarter" idx="5"/>
          </p:nvPr>
        </p:nvSpPr>
        <p:spPr>
          <a:noFill/>
        </p:spPr>
        <p:txBody>
          <a:bodyPr/>
          <a:lstStyle/>
          <a:p>
            <a:fld id="{6D3F9B82-9219-4275-9327-005D32A070FA}" type="slidenum">
              <a:rPr lang="en-US" smtClean="0"/>
              <a:pPr/>
              <a:t>85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smtClean="0"/>
          </a:p>
        </p:txBody>
      </p:sp>
      <p:sp>
        <p:nvSpPr>
          <p:cNvPr id="260100" name="Slide Number Placeholder 3"/>
          <p:cNvSpPr>
            <a:spLocks noGrp="1"/>
          </p:cNvSpPr>
          <p:nvPr>
            <p:ph type="sldNum" sz="quarter" idx="5"/>
          </p:nvPr>
        </p:nvSpPr>
        <p:spPr>
          <a:noFill/>
        </p:spPr>
        <p:txBody>
          <a:bodyPr/>
          <a:lstStyle/>
          <a:p>
            <a:fld id="{9717D3B0-BA01-431A-B418-5BBD2A39F88E}" type="slidenum">
              <a:rPr lang="en-US" smtClean="0"/>
              <a:pPr/>
              <a:t>86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smtClean="0"/>
          </a:p>
        </p:txBody>
      </p:sp>
      <p:sp>
        <p:nvSpPr>
          <p:cNvPr id="261124" name="Slide Number Placeholder 3"/>
          <p:cNvSpPr>
            <a:spLocks noGrp="1"/>
          </p:cNvSpPr>
          <p:nvPr>
            <p:ph type="sldNum" sz="quarter" idx="5"/>
          </p:nvPr>
        </p:nvSpPr>
        <p:spPr>
          <a:noFill/>
        </p:spPr>
        <p:txBody>
          <a:bodyPr/>
          <a:lstStyle/>
          <a:p>
            <a:fld id="{7C140D53-9C38-4F72-84FE-60B37090D2EF}" type="slidenum">
              <a:rPr lang="en-US" smtClean="0"/>
              <a:pPr/>
              <a:t>87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endParaRPr lang="en-US" smtClean="0"/>
          </a:p>
        </p:txBody>
      </p:sp>
      <p:sp>
        <p:nvSpPr>
          <p:cNvPr id="262148" name="Slide Number Placeholder 3"/>
          <p:cNvSpPr>
            <a:spLocks noGrp="1"/>
          </p:cNvSpPr>
          <p:nvPr>
            <p:ph type="sldNum" sz="quarter" idx="5"/>
          </p:nvPr>
        </p:nvSpPr>
        <p:spPr>
          <a:noFill/>
        </p:spPr>
        <p:txBody>
          <a:bodyPr/>
          <a:lstStyle/>
          <a:p>
            <a:fld id="{64611BB8-0F79-46E6-B554-E2FDCF6D3CBD}" type="slidenum">
              <a:rPr lang="en-US" smtClean="0"/>
              <a:pPr/>
              <a:t>88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smtClean="0"/>
          </a:p>
        </p:txBody>
      </p:sp>
      <p:sp>
        <p:nvSpPr>
          <p:cNvPr id="263172" name="Slide Number Placeholder 3"/>
          <p:cNvSpPr>
            <a:spLocks noGrp="1"/>
          </p:cNvSpPr>
          <p:nvPr>
            <p:ph type="sldNum" sz="quarter" idx="5"/>
          </p:nvPr>
        </p:nvSpPr>
        <p:spPr>
          <a:noFill/>
        </p:spPr>
        <p:txBody>
          <a:bodyPr/>
          <a:lstStyle/>
          <a:p>
            <a:fld id="{BC60994A-D412-4BBE-B49F-5B7B335504F1}" type="slidenum">
              <a:rPr lang="en-US" smtClean="0"/>
              <a:pPr/>
              <a:t>89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pPr eaLnBrk="1" hangingPunct="1"/>
            <a:endParaRPr lang="en-US" smtClean="0"/>
          </a:p>
        </p:txBody>
      </p:sp>
      <p:sp>
        <p:nvSpPr>
          <p:cNvPr id="194564" name="Slide Number Placeholder 3"/>
          <p:cNvSpPr>
            <a:spLocks noGrp="1"/>
          </p:cNvSpPr>
          <p:nvPr>
            <p:ph type="sldNum" sz="quarter" idx="5"/>
          </p:nvPr>
        </p:nvSpPr>
        <p:spPr>
          <a:noFill/>
        </p:spPr>
        <p:txBody>
          <a:bodyPr/>
          <a:lstStyle/>
          <a:p>
            <a:fld id="{71CC637A-ADF1-4C92-A8F9-091E24BD0B2F}" type="slidenum">
              <a:rPr lang="en-US" smtClean="0"/>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endParaRPr lang="en-US" smtClean="0"/>
          </a:p>
        </p:txBody>
      </p:sp>
      <p:sp>
        <p:nvSpPr>
          <p:cNvPr id="264196" name="Slide Number Placeholder 3"/>
          <p:cNvSpPr>
            <a:spLocks noGrp="1"/>
          </p:cNvSpPr>
          <p:nvPr>
            <p:ph type="sldNum" sz="quarter" idx="5"/>
          </p:nvPr>
        </p:nvSpPr>
        <p:spPr>
          <a:noFill/>
        </p:spPr>
        <p:txBody>
          <a:bodyPr/>
          <a:lstStyle/>
          <a:p>
            <a:fld id="{9F31B329-734B-4BF7-A3C9-F50523025AF5}" type="slidenum">
              <a:rPr lang="en-US" smtClean="0"/>
              <a:pPr/>
              <a:t>90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smtClean="0"/>
          </a:p>
        </p:txBody>
      </p:sp>
      <p:sp>
        <p:nvSpPr>
          <p:cNvPr id="265220" name="Slide Number Placeholder 3"/>
          <p:cNvSpPr>
            <a:spLocks noGrp="1"/>
          </p:cNvSpPr>
          <p:nvPr>
            <p:ph type="sldNum" sz="quarter" idx="5"/>
          </p:nvPr>
        </p:nvSpPr>
        <p:spPr>
          <a:noFill/>
        </p:spPr>
        <p:txBody>
          <a:bodyPr/>
          <a:lstStyle/>
          <a:p>
            <a:fld id="{AC144CEC-905F-4025-ABE6-008BE4D20168}" type="slidenum">
              <a:rPr lang="en-US" smtClean="0"/>
              <a:pPr/>
              <a:t>91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smtClean="0"/>
              <a:t>NOM</a:t>
            </a:r>
            <a:r>
              <a:rPr lang="en-US" baseline="0" dirty="0" smtClean="0"/>
              <a:t> – we are talking about dissolved organics: </a:t>
            </a:r>
            <a:r>
              <a:rPr lang="en-US" baseline="0" dirty="0" err="1" smtClean="0"/>
              <a:t>Humic</a:t>
            </a:r>
            <a:r>
              <a:rPr lang="en-US" baseline="0" dirty="0" smtClean="0"/>
              <a:t> and </a:t>
            </a:r>
            <a:r>
              <a:rPr lang="en-US" baseline="0" dirty="0" err="1" smtClean="0"/>
              <a:t>fulvic</a:t>
            </a:r>
            <a:r>
              <a:rPr lang="en-US" baseline="0" dirty="0" smtClean="0"/>
              <a:t> acid, tannic acid (from </a:t>
            </a:r>
            <a:r>
              <a:rPr lang="en-US" baseline="0" dirty="0" err="1" smtClean="0"/>
              <a:t>biodegredation</a:t>
            </a:r>
            <a:r>
              <a:rPr lang="en-US" baseline="0" dirty="0" smtClean="0"/>
              <a:t> of dead organic matter)</a:t>
            </a:r>
            <a:endParaRPr lang="en-US" dirty="0" smtClean="0"/>
          </a:p>
          <a:p>
            <a:pPr marL="168244" indent="-168244">
              <a:buFont typeface="Arial" pitchFamily="34" charset="0"/>
              <a:buChar char="•"/>
            </a:pPr>
            <a:r>
              <a:rPr lang="en-US" dirty="0" smtClean="0"/>
              <a:t>Bromide as a</a:t>
            </a:r>
            <a:r>
              <a:rPr lang="en-US" baseline="0" dirty="0" smtClean="0"/>
              <a:t> precursor with ozone can also cause a DBP (Bromate)</a:t>
            </a:r>
          </a:p>
          <a:p>
            <a:pPr marL="168244" indent="-168244">
              <a:buFont typeface="Arial" pitchFamily="34" charset="0"/>
              <a:buChar char="•"/>
            </a:pPr>
            <a:r>
              <a:rPr lang="en-US" baseline="0" dirty="0" smtClean="0"/>
              <a:t>Chlorine dioxide can also cause a DBP: Chlorite</a:t>
            </a:r>
          </a:p>
          <a:p>
            <a:pPr marL="168244" indent="-168244">
              <a:buFont typeface="Arial" pitchFamily="34" charset="0"/>
              <a:buChar char="•"/>
            </a:pPr>
            <a:r>
              <a:rPr lang="en-US" baseline="0" dirty="0" smtClean="0"/>
              <a:t>DBPs that are primarily concerned about are TTHM (4 species) and HAA5 (5 species)</a:t>
            </a:r>
          </a:p>
          <a:p>
            <a:endParaRPr lang="en-US" dirty="0"/>
          </a:p>
        </p:txBody>
      </p:sp>
      <p:sp>
        <p:nvSpPr>
          <p:cNvPr id="4" name="Slide Number Placeholder 3"/>
          <p:cNvSpPr>
            <a:spLocks noGrp="1"/>
          </p:cNvSpPr>
          <p:nvPr>
            <p:ph type="sldNum" sz="quarter" idx="10"/>
          </p:nvPr>
        </p:nvSpPr>
        <p:spPr/>
        <p:txBody>
          <a:bodyPr/>
          <a:lstStyle/>
          <a:p>
            <a:pPr>
              <a:defRPr/>
            </a:pPr>
            <a:fld id="{FDD77DC4-757D-4799-AFBE-1DEB59387587}" type="slidenum">
              <a:rPr lang="en-US" smtClean="0">
                <a:solidFill>
                  <a:prstClr val="black"/>
                </a:solidFill>
              </a:rPr>
              <a:pPr>
                <a:defRPr/>
              </a:pPr>
              <a:t>92</a:t>
            </a:fld>
            <a:endParaRPr lang="en-US">
              <a:solidFill>
                <a:prstClr val="black"/>
              </a:solidFill>
            </a:endParaRPr>
          </a:p>
        </p:txBody>
      </p:sp>
    </p:spTree>
    <p:extLst>
      <p:ext uri="{BB962C8B-B14F-4D97-AF65-F5344CB8AC3E}">
        <p14:creationId xmlns:p14="http://schemas.microsoft.com/office/powerpoint/2010/main" val="10081252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smtClean="0"/>
          </a:p>
        </p:txBody>
      </p:sp>
      <p:sp>
        <p:nvSpPr>
          <p:cNvPr id="267268" name="Slide Number Placeholder 3"/>
          <p:cNvSpPr>
            <a:spLocks noGrp="1"/>
          </p:cNvSpPr>
          <p:nvPr>
            <p:ph type="sldNum" sz="quarter" idx="5"/>
          </p:nvPr>
        </p:nvSpPr>
        <p:spPr>
          <a:noFill/>
        </p:spPr>
        <p:txBody>
          <a:bodyPr/>
          <a:lstStyle/>
          <a:p>
            <a:fld id="{D48F896C-A0E8-4289-925D-9B050C6657F5}" type="slidenum">
              <a:rPr lang="en-US" smtClean="0"/>
              <a:pPr/>
              <a:t>93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p:spPr>
        <p:txBody>
          <a:bodyPr/>
          <a:lstStyle/>
          <a:p>
            <a:endParaRPr lang="en-US" smtClean="0"/>
          </a:p>
        </p:txBody>
      </p:sp>
      <p:sp>
        <p:nvSpPr>
          <p:cNvPr id="268292" name="Slide Number Placeholder 3"/>
          <p:cNvSpPr>
            <a:spLocks noGrp="1"/>
          </p:cNvSpPr>
          <p:nvPr>
            <p:ph type="sldNum" sz="quarter" idx="5"/>
          </p:nvPr>
        </p:nvSpPr>
        <p:spPr>
          <a:noFill/>
        </p:spPr>
        <p:txBody>
          <a:bodyPr/>
          <a:lstStyle/>
          <a:p>
            <a:fld id="{F178BBC8-81C9-48D3-A4F6-B36A7E46A697}" type="slidenum">
              <a:rPr lang="en-US" smtClean="0"/>
              <a:pPr/>
              <a:t>94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en-US" smtClean="0"/>
          </a:p>
        </p:txBody>
      </p:sp>
      <p:sp>
        <p:nvSpPr>
          <p:cNvPr id="269316" name="Slide Number Placeholder 3"/>
          <p:cNvSpPr>
            <a:spLocks noGrp="1"/>
          </p:cNvSpPr>
          <p:nvPr>
            <p:ph type="sldNum" sz="quarter" idx="5"/>
          </p:nvPr>
        </p:nvSpPr>
        <p:spPr>
          <a:noFill/>
        </p:spPr>
        <p:txBody>
          <a:bodyPr/>
          <a:lstStyle/>
          <a:p>
            <a:fld id="{86EAFDA9-4FFD-4441-9482-4EE79836BCB7}" type="slidenum">
              <a:rPr lang="en-US" smtClean="0"/>
              <a:pPr/>
              <a:t>95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mtClean="0"/>
          </a:p>
        </p:txBody>
      </p:sp>
      <p:sp>
        <p:nvSpPr>
          <p:cNvPr id="270340" name="Slide Number Placeholder 3"/>
          <p:cNvSpPr>
            <a:spLocks noGrp="1"/>
          </p:cNvSpPr>
          <p:nvPr>
            <p:ph type="sldNum" sz="quarter" idx="5"/>
          </p:nvPr>
        </p:nvSpPr>
        <p:spPr>
          <a:noFill/>
        </p:spPr>
        <p:txBody>
          <a:bodyPr/>
          <a:lstStyle/>
          <a:p>
            <a:fld id="{DF6EBAC3-7919-4C2F-BFCF-D3252E4F2B56}" type="slidenum">
              <a:rPr lang="en-US" smtClean="0"/>
              <a:pPr/>
              <a:t>96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en-US" smtClean="0"/>
          </a:p>
        </p:txBody>
      </p:sp>
      <p:sp>
        <p:nvSpPr>
          <p:cNvPr id="271364" name="Slide Number Placeholder 3"/>
          <p:cNvSpPr>
            <a:spLocks noGrp="1"/>
          </p:cNvSpPr>
          <p:nvPr>
            <p:ph type="sldNum" sz="quarter" idx="5"/>
          </p:nvPr>
        </p:nvSpPr>
        <p:spPr>
          <a:noFill/>
        </p:spPr>
        <p:txBody>
          <a:bodyPr/>
          <a:lstStyle/>
          <a:p>
            <a:fld id="{BFD5DEE0-2747-4EE1-9BAB-971993075F8C}" type="slidenum">
              <a:rPr lang="en-US" smtClean="0"/>
              <a:pPr/>
              <a:t>97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endParaRPr lang="en-US" smtClean="0"/>
          </a:p>
        </p:txBody>
      </p:sp>
      <p:sp>
        <p:nvSpPr>
          <p:cNvPr id="272388" name="Slide Number Placeholder 3"/>
          <p:cNvSpPr>
            <a:spLocks noGrp="1"/>
          </p:cNvSpPr>
          <p:nvPr>
            <p:ph type="sldNum" sz="quarter" idx="5"/>
          </p:nvPr>
        </p:nvSpPr>
        <p:spPr>
          <a:noFill/>
        </p:spPr>
        <p:txBody>
          <a:bodyPr/>
          <a:lstStyle/>
          <a:p>
            <a:fld id="{CC777487-FB5F-43CA-B002-9F65C787D58B}" type="slidenum">
              <a:rPr lang="en-US" smtClean="0"/>
              <a:pPr/>
              <a:t>98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smtClean="0"/>
          </a:p>
        </p:txBody>
      </p:sp>
      <p:sp>
        <p:nvSpPr>
          <p:cNvPr id="273412" name="Slide Number Placeholder 3"/>
          <p:cNvSpPr>
            <a:spLocks noGrp="1"/>
          </p:cNvSpPr>
          <p:nvPr>
            <p:ph type="sldNum" sz="quarter" idx="5"/>
          </p:nvPr>
        </p:nvSpPr>
        <p:spPr>
          <a:noFill/>
        </p:spPr>
        <p:txBody>
          <a:bodyPr/>
          <a:lstStyle/>
          <a:p>
            <a:fld id="{98068FFB-2034-442B-BC81-9F190E448432}" type="slidenum">
              <a:rPr lang="en-US" smtClean="0"/>
              <a:pPr/>
              <a:t>99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eaLnBrk="1" hangingPunct="1"/>
            <a:endParaRPr lang="en-US" smtClean="0"/>
          </a:p>
        </p:txBody>
      </p:sp>
      <p:sp>
        <p:nvSpPr>
          <p:cNvPr id="195588" name="Slide Number Placeholder 3"/>
          <p:cNvSpPr>
            <a:spLocks noGrp="1"/>
          </p:cNvSpPr>
          <p:nvPr>
            <p:ph type="sldNum" sz="quarter" idx="5"/>
          </p:nvPr>
        </p:nvSpPr>
        <p:spPr>
          <a:noFill/>
        </p:spPr>
        <p:txBody>
          <a:bodyPr/>
          <a:lstStyle/>
          <a:p>
            <a:fld id="{361DA915-11AB-49D1-BE81-02B365903489}" type="slidenum">
              <a:rPr lang="en-US" smtClean="0"/>
              <a:pPr/>
              <a:t>10</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endParaRPr lang="en-US" smtClean="0"/>
          </a:p>
        </p:txBody>
      </p:sp>
      <p:sp>
        <p:nvSpPr>
          <p:cNvPr id="274436" name="Slide Number Placeholder 3"/>
          <p:cNvSpPr>
            <a:spLocks noGrp="1"/>
          </p:cNvSpPr>
          <p:nvPr>
            <p:ph type="sldNum" sz="quarter" idx="5"/>
          </p:nvPr>
        </p:nvSpPr>
        <p:spPr>
          <a:noFill/>
        </p:spPr>
        <p:txBody>
          <a:bodyPr/>
          <a:lstStyle/>
          <a:p>
            <a:fld id="{DFFBC127-4B06-44D5-A584-693E218463D3}" type="slidenum">
              <a:rPr lang="en-US" smtClean="0"/>
              <a:pPr/>
              <a:t>100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en-US" smtClean="0"/>
          </a:p>
        </p:txBody>
      </p:sp>
      <p:sp>
        <p:nvSpPr>
          <p:cNvPr id="275460" name="Slide Number Placeholder 3"/>
          <p:cNvSpPr>
            <a:spLocks noGrp="1"/>
          </p:cNvSpPr>
          <p:nvPr>
            <p:ph type="sldNum" sz="quarter" idx="5"/>
          </p:nvPr>
        </p:nvSpPr>
        <p:spPr>
          <a:noFill/>
        </p:spPr>
        <p:txBody>
          <a:bodyPr/>
          <a:lstStyle/>
          <a:p>
            <a:fld id="{56DEE3D2-6031-4E5B-B939-CE02BCD0DF82}" type="slidenum">
              <a:rPr lang="en-US" smtClean="0"/>
              <a:pPr/>
              <a:t>101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endParaRPr lang="en-US" smtClean="0"/>
          </a:p>
        </p:txBody>
      </p:sp>
      <p:sp>
        <p:nvSpPr>
          <p:cNvPr id="276484" name="Slide Number Placeholder 3"/>
          <p:cNvSpPr>
            <a:spLocks noGrp="1"/>
          </p:cNvSpPr>
          <p:nvPr>
            <p:ph type="sldNum" sz="quarter" idx="5"/>
          </p:nvPr>
        </p:nvSpPr>
        <p:spPr>
          <a:noFill/>
        </p:spPr>
        <p:txBody>
          <a:bodyPr/>
          <a:lstStyle/>
          <a:p>
            <a:fld id="{A928029B-005B-4D08-A9AD-A1C758861DEE}" type="slidenum">
              <a:rPr lang="en-US" smtClean="0"/>
              <a:pPr/>
              <a:t>102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endParaRPr lang="en-US" smtClean="0"/>
          </a:p>
        </p:txBody>
      </p:sp>
      <p:sp>
        <p:nvSpPr>
          <p:cNvPr id="277508" name="Slide Number Placeholder 3"/>
          <p:cNvSpPr>
            <a:spLocks noGrp="1"/>
          </p:cNvSpPr>
          <p:nvPr>
            <p:ph type="sldNum" sz="quarter" idx="5"/>
          </p:nvPr>
        </p:nvSpPr>
        <p:spPr>
          <a:noFill/>
        </p:spPr>
        <p:txBody>
          <a:bodyPr/>
          <a:lstStyle/>
          <a:p>
            <a:fld id="{C605F558-EFFF-4E62-AFAA-991072068669}" type="slidenum">
              <a:rPr lang="en-US" smtClean="0"/>
              <a:pPr/>
              <a:t>103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endParaRPr lang="en-US" smtClean="0"/>
          </a:p>
        </p:txBody>
      </p:sp>
      <p:sp>
        <p:nvSpPr>
          <p:cNvPr id="278532" name="Slide Number Placeholder 3"/>
          <p:cNvSpPr>
            <a:spLocks noGrp="1"/>
          </p:cNvSpPr>
          <p:nvPr>
            <p:ph type="sldNum" sz="quarter" idx="5"/>
          </p:nvPr>
        </p:nvSpPr>
        <p:spPr>
          <a:noFill/>
        </p:spPr>
        <p:txBody>
          <a:bodyPr/>
          <a:lstStyle/>
          <a:p>
            <a:fld id="{F6009FAA-EA5E-44EC-860D-8F5AE9E4C225}" type="slidenum">
              <a:rPr lang="en-US" smtClean="0"/>
              <a:pPr/>
              <a:t>104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endParaRPr lang="en-US" smtClean="0"/>
          </a:p>
        </p:txBody>
      </p:sp>
      <p:sp>
        <p:nvSpPr>
          <p:cNvPr id="279556" name="Slide Number Placeholder 3"/>
          <p:cNvSpPr>
            <a:spLocks noGrp="1"/>
          </p:cNvSpPr>
          <p:nvPr>
            <p:ph type="sldNum" sz="quarter" idx="5"/>
          </p:nvPr>
        </p:nvSpPr>
        <p:spPr>
          <a:noFill/>
        </p:spPr>
        <p:txBody>
          <a:bodyPr/>
          <a:lstStyle/>
          <a:p>
            <a:fld id="{6D6E1FAD-D3B4-4359-AC62-8C5C10099E2B}" type="slidenum">
              <a:rPr lang="en-US" smtClean="0"/>
              <a:pPr/>
              <a:t>105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US" smtClean="0"/>
          </a:p>
        </p:txBody>
      </p:sp>
      <p:sp>
        <p:nvSpPr>
          <p:cNvPr id="280580" name="Slide Number Placeholder 3"/>
          <p:cNvSpPr>
            <a:spLocks noGrp="1"/>
          </p:cNvSpPr>
          <p:nvPr>
            <p:ph type="sldNum" sz="quarter" idx="5"/>
          </p:nvPr>
        </p:nvSpPr>
        <p:spPr>
          <a:noFill/>
        </p:spPr>
        <p:txBody>
          <a:bodyPr/>
          <a:lstStyle/>
          <a:p>
            <a:fld id="{E1059BC4-8FD1-49D5-8F4E-6988E406C63B}" type="slidenum">
              <a:rPr lang="en-US" smtClean="0"/>
              <a:pPr/>
              <a:t>106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US" smtClean="0"/>
          </a:p>
        </p:txBody>
      </p:sp>
      <p:sp>
        <p:nvSpPr>
          <p:cNvPr id="281604" name="Slide Number Placeholder 3"/>
          <p:cNvSpPr>
            <a:spLocks noGrp="1"/>
          </p:cNvSpPr>
          <p:nvPr>
            <p:ph type="sldNum" sz="quarter" idx="5"/>
          </p:nvPr>
        </p:nvSpPr>
        <p:spPr>
          <a:noFill/>
        </p:spPr>
        <p:txBody>
          <a:bodyPr/>
          <a:lstStyle/>
          <a:p>
            <a:fld id="{CEE745AA-258A-4F24-A031-7704391D034B}" type="slidenum">
              <a:rPr lang="en-US" smtClean="0"/>
              <a:pPr/>
              <a:t>107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endParaRPr lang="en-US" smtClean="0"/>
          </a:p>
        </p:txBody>
      </p:sp>
      <p:sp>
        <p:nvSpPr>
          <p:cNvPr id="282628" name="Slide Number Placeholder 3"/>
          <p:cNvSpPr>
            <a:spLocks noGrp="1"/>
          </p:cNvSpPr>
          <p:nvPr>
            <p:ph type="sldNum" sz="quarter" idx="5"/>
          </p:nvPr>
        </p:nvSpPr>
        <p:spPr>
          <a:noFill/>
        </p:spPr>
        <p:txBody>
          <a:bodyPr/>
          <a:lstStyle/>
          <a:p>
            <a:fld id="{EE6D5C4E-7EBE-4A69-939F-E0C53A0D9482}" type="slidenum">
              <a:rPr lang="en-US" smtClean="0"/>
              <a:pPr/>
              <a:t>108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p:spPr>
        <p:txBody>
          <a:bodyPr/>
          <a:lstStyle/>
          <a:p>
            <a:endParaRPr lang="en-US" smtClean="0"/>
          </a:p>
        </p:txBody>
      </p:sp>
      <p:sp>
        <p:nvSpPr>
          <p:cNvPr id="283652" name="Slide Number Placeholder 3"/>
          <p:cNvSpPr>
            <a:spLocks noGrp="1"/>
          </p:cNvSpPr>
          <p:nvPr>
            <p:ph type="sldNum" sz="quarter" idx="5"/>
          </p:nvPr>
        </p:nvSpPr>
        <p:spPr>
          <a:noFill/>
        </p:spPr>
        <p:txBody>
          <a:bodyPr/>
          <a:lstStyle/>
          <a:p>
            <a:fld id="{B7951DC0-AB3F-4F06-A474-2240329B9B6D}" type="slidenum">
              <a:rPr lang="en-US" smtClean="0"/>
              <a:pPr/>
              <a:t>109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8B6CABA-8855-40A9-853E-D2D9C461308A}"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C8DCC26-9ED2-41CA-956D-6FFEAFC441C4}"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5088"/>
            <a:ext cx="2286000" cy="6792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 y="65088"/>
            <a:ext cx="6705600" cy="6792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23B9A94-535F-4240-B51C-D0667A8EE42A}"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 y="65088"/>
            <a:ext cx="91440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1543050"/>
            <a:ext cx="8910638" cy="5314950"/>
          </a:xfrm>
        </p:spPr>
        <p:txBody>
          <a:bodyPr/>
          <a:lstStyle/>
          <a:p>
            <a:pPr lvl="0"/>
            <a:endParaRPr lang="en-US" noProof="0" smtClean="0"/>
          </a:p>
        </p:txBody>
      </p:sp>
      <p:sp>
        <p:nvSpPr>
          <p:cNvPr id="4" name="Rectangle 2"/>
          <p:cNvSpPr>
            <a:spLocks noGrp="1" noChangeArrowheads="1"/>
          </p:cNvSpPr>
          <p:nvPr>
            <p:ph type="sldNum" sz="quarter" idx="10"/>
          </p:nvPr>
        </p:nvSpPr>
        <p:spPr>
          <a:ln/>
        </p:spPr>
        <p:txBody>
          <a:bodyPr/>
          <a:lstStyle>
            <a:lvl1pPr>
              <a:defRPr/>
            </a:lvl1pPr>
          </a:lstStyle>
          <a:p>
            <a:pPr>
              <a:defRPr/>
            </a:pPr>
            <a:fld id="{78FBEC86-ED88-4D33-8D27-70C4631921B7}"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2E6900-E8E3-4BF5-B237-25728DD91FFB}" type="datetime1">
              <a:rPr lang="en-US">
                <a:solidFill>
                  <a:prstClr val="black">
                    <a:tint val="75000"/>
                  </a:prstClr>
                </a:solidFill>
              </a:rPr>
              <a:pPr>
                <a:defRPr/>
              </a:pPr>
              <a:t>3/10/2014</a:t>
            </a:fld>
            <a:endParaRPr lang="en-US">
              <a:solidFill>
                <a:prstClr val="black">
                  <a:tint val="75000"/>
                </a:prstClr>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3505200" y="6373813"/>
            <a:ext cx="2133600" cy="365125"/>
          </a:xfrm>
        </p:spPr>
        <p:txBody>
          <a:bodyPr/>
          <a:lstStyle>
            <a:lvl1pPr algn="ctr">
              <a:defRPr/>
            </a:lvl1pPr>
          </a:lstStyle>
          <a:p>
            <a:pPr>
              <a:defRPr/>
            </a:pPr>
            <a:fld id="{21528FFD-A075-478D-8FAA-85DCFDBD6E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258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5A2DF-89D6-4F7B-B6E6-9D07C40E565B}" type="datetime1">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177176-2AB9-48AF-B72D-DFD5ACAD98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537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333D55EF-AE70-461D-952B-57EBCF9E736B}" type="slidenum">
              <a:rPr lang="en-US">
                <a:solidFill>
                  <a:prstClr val="black">
                    <a:tint val="75000"/>
                  </a:prstClr>
                </a:solidFill>
              </a:rPr>
              <a:pPr>
                <a:defRPr/>
              </a:pPr>
              <a:t>‹#›</a:t>
            </a:fld>
            <a:endParaRPr lang="en-US">
              <a:solidFill>
                <a:prstClr val="black">
                  <a:tint val="75000"/>
                </a:prstClr>
              </a:solidFill>
            </a:endParaRPr>
          </a:p>
        </p:txBody>
      </p:sp>
      <p:sp>
        <p:nvSpPr>
          <p:cNvPr id="5"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208981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3359FB-C1EE-4ED9-AF56-B1F1CE200535}" type="datetimeFigureOut">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3ED8B7-32C4-465B-8CBA-3986C54402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7766455"/>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55B09-5FCE-4C78-9D8B-AD39598D1E18}" type="datetimeFigureOut">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188052" y="6189847"/>
            <a:ext cx="2133600" cy="365125"/>
          </a:xfrm>
        </p:spPr>
        <p:txBody>
          <a:bodyPr/>
          <a:lstStyle>
            <a:lvl1pPr>
              <a:defRPr/>
            </a:lvl1pPr>
          </a:lstStyle>
          <a:p>
            <a:pPr>
              <a:defRPr/>
            </a:pPr>
            <a:fld id="{9809357C-8C39-4A5A-B1A4-4716847E699C}" type="slidenum">
              <a:rPr lang="en-US">
                <a:solidFill>
                  <a:prstClr val="black">
                    <a:tint val="75000"/>
                  </a:prstClr>
                </a:solidFill>
              </a:rPr>
              <a:pPr>
                <a:defRPr/>
              </a:pPr>
              <a:t>‹#›</a:t>
            </a:fld>
            <a:endParaRPr lang="en-US">
              <a:solidFill>
                <a:prstClr val="black">
                  <a:tint val="75000"/>
                </a:prstClr>
              </a:solidFill>
            </a:endParaRPr>
          </a:p>
        </p:txBody>
      </p:sp>
      <p:sp>
        <p:nvSpPr>
          <p:cNvPr id="9" name="Rectangle 2"/>
          <p:cNvSpPr txBox="1">
            <a:spLocks noChangeArrowheads="1"/>
          </p:cNvSpPr>
          <p:nvPr/>
        </p:nvSpPr>
        <p:spPr bwMode="auto">
          <a:xfrm>
            <a:off x="761948" y="385086"/>
            <a:ext cx="7848600" cy="45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sz="4000" b="0" dirty="0">
              <a:solidFill>
                <a:prstClr val="white"/>
              </a:solidFill>
            </a:endParaRPr>
          </a:p>
        </p:txBody>
      </p:sp>
      <p:sp>
        <p:nvSpPr>
          <p:cNvPr id="11" name="Rectangle 10"/>
          <p:cNvSpPr/>
          <p:nvPr userDrawn="1"/>
        </p:nvSpPr>
        <p:spPr>
          <a:xfrm>
            <a:off x="287073" y="6554972"/>
            <a:ext cx="6091781" cy="69112"/>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b="0">
              <a:solidFill>
                <a:prstClr val="white"/>
              </a:solidFill>
            </a:endParaRPr>
          </a:p>
        </p:txBody>
      </p:sp>
    </p:spTree>
    <p:extLst>
      <p:ext uri="{BB962C8B-B14F-4D97-AF65-F5344CB8AC3E}">
        <p14:creationId xmlns:p14="http://schemas.microsoft.com/office/powerpoint/2010/main" val="3772542542"/>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11E76-26C0-4A55-AB1D-0E18C756BEDD}" type="datetimeFigureOut">
              <a:rPr lang="en-US">
                <a:solidFill>
                  <a:prstClr val="black">
                    <a:tint val="75000"/>
                  </a:prstClr>
                </a:solidFill>
              </a:rPr>
              <a:pPr>
                <a:defRPr/>
              </a:pPr>
              <a:t>3/10/2014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8A0425-7294-49AD-8A3B-DFDAE54EDD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2592030"/>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DE0A0-D16D-43EB-A89D-D4E83DDCDD23}" type="datetimeFigureOut">
              <a:rPr lang="en-US">
                <a:solidFill>
                  <a:prstClr val="black">
                    <a:tint val="75000"/>
                  </a:prstClr>
                </a:solidFill>
              </a:rPr>
              <a:pPr>
                <a:defRPr/>
              </a:pPr>
              <a:t>3/10/2014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1EDD027-B1B1-47E1-B9D4-26A22614B9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746079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357BA42A-AA7A-4AE6-AB9D-45C6AA34C42A}" type="slidenum">
              <a:rPr lang="en-US"/>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3DC610-13CE-492E-B76E-55DBD784ED7A}" type="datetimeFigureOut">
              <a:rPr lang="en-US">
                <a:solidFill>
                  <a:prstClr val="black">
                    <a:tint val="75000"/>
                  </a:prstClr>
                </a:solidFill>
              </a:rPr>
              <a:pPr>
                <a:defRPr/>
              </a:pPr>
              <a:t>3/10/2014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D7D5B5-1630-4275-9868-B35A297807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666451"/>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864CA-C436-4AFB-BCE6-C8F8EFC56C27}" type="datetimeFigureOut">
              <a:rPr lang="en-US">
                <a:solidFill>
                  <a:prstClr val="black">
                    <a:tint val="75000"/>
                  </a:prstClr>
                </a:solidFill>
              </a:rPr>
              <a:pPr>
                <a:defRPr/>
              </a:pPr>
              <a:t>3/10/2014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3238F8-538C-403F-B6DF-C0B383EE8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838677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B44E04-E211-45CE-99F0-6C79A4687232}" type="datetime1">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DB2F17-EF18-40F2-9F86-6CBCE3E176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1997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98438"/>
            <a:ext cx="8229600" cy="868362"/>
          </a:xfrm>
        </p:spPr>
        <p:txBody>
          <a:bodyPr/>
          <a:lstStyle>
            <a:lvl1pPr>
              <a:defRPr sz="4000">
                <a:solidFill>
                  <a:schemeClr val="bg1"/>
                </a:solidFill>
              </a:defRPr>
            </a:lvl1pPr>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fld id="{5323EEFF-F5BD-49D1-B64B-23A9640A1178}" type="datetime1">
              <a:rPr lang="en-US">
                <a:solidFill>
                  <a:prstClr val="black">
                    <a:tint val="75000"/>
                  </a:prstClr>
                </a:solidFill>
              </a:rPr>
              <a:pPr>
                <a:defRPr/>
              </a:pPr>
              <a:t>3/10/2014</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3505200" y="6373813"/>
            <a:ext cx="2133600" cy="365125"/>
          </a:xfrm>
        </p:spPr>
        <p:txBody>
          <a:bodyPr/>
          <a:lstStyle>
            <a:lvl1pPr algn="ctr">
              <a:defRPr/>
            </a:lvl1pPr>
          </a:lstStyle>
          <a:p>
            <a:pPr>
              <a:defRPr/>
            </a:pPr>
            <a:fld id="{0F967098-4CFE-4B18-AF22-5018C359B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486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0DF311-B44E-4D89-936F-FDC0C75DF375}" type="datetime1">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9AF602-E80B-4328-9657-1B9DB2D818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1237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2DD47C-4B13-4774-91B9-64622C9A16D9}" type="datetime1">
              <a:rPr lang="en-US">
                <a:solidFill>
                  <a:prstClr val="black">
                    <a:tint val="75000"/>
                  </a:prstClr>
                </a:solidFill>
              </a:rPr>
              <a:pPr>
                <a:defRPr/>
              </a:pPr>
              <a:t>3/10/2014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E209EE-8FA3-4484-BF3A-EB92F50691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4246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7E570D-4B6A-4E8C-AA7F-FCA4C0376998}" type="datetime1">
              <a:rPr lang="en-US">
                <a:solidFill>
                  <a:prstClr val="black">
                    <a:tint val="75000"/>
                  </a:prstClr>
                </a:solidFill>
              </a:rPr>
              <a:pPr>
                <a:defRPr/>
              </a:pPr>
              <a:t>3/10/2014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6BB4D8-FAA8-4D5C-9B8E-CEAB22CE08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30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6A0AFE-F1F7-48B2-BE13-086AD545B596}" type="datetime1">
              <a:rPr lang="en-US">
                <a:solidFill>
                  <a:prstClr val="black">
                    <a:tint val="75000"/>
                  </a:prstClr>
                </a:solidFill>
              </a:rPr>
              <a:pPr>
                <a:defRPr/>
              </a:pPr>
              <a:t>3/10/2014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7B69CB8-E5DF-4E16-B45E-0CF54E2B4E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2882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77E60D-42D5-4FF4-B210-47A9FA35AD5E}" type="datetime1">
              <a:rPr lang="en-US">
                <a:solidFill>
                  <a:prstClr val="black">
                    <a:tint val="75000"/>
                  </a:prstClr>
                </a:solidFill>
              </a:rPr>
              <a:pPr>
                <a:defRPr/>
              </a:pPr>
              <a:t>3/10/2014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C98011E-2CD8-4D2D-85BB-C99D7A461F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3275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F29103-CF0B-458E-B214-5AA67568135E}" type="datetime1">
              <a:rPr lang="en-US">
                <a:solidFill>
                  <a:prstClr val="black">
                    <a:tint val="75000"/>
                  </a:prstClr>
                </a:solidFill>
              </a:rPr>
              <a:pPr>
                <a:defRPr/>
              </a:pPr>
              <a:t>3/10/2014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6C91A6-B86A-47BA-B4A7-EFB20A84B7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166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C79350CB-973A-450C-B0A9-4FF1789136F4}" type="slidenum">
              <a:rPr lang="en-US"/>
              <a:pPr>
                <a:defRPr/>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00EEF-4D9E-4AD5-8823-60CA6E0275AC}" type="datetime1">
              <a:rPr lang="en-US">
                <a:solidFill>
                  <a:prstClr val="black">
                    <a:tint val="75000"/>
                  </a:prstClr>
                </a:solidFill>
              </a:rPr>
              <a:pPr>
                <a:defRPr/>
              </a:pPr>
              <a:t>3/10/2014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0C33E9-2CC4-4D92-A5A9-6EFC2B67E5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1118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EA9057-6FB9-4FD1-B660-95EBC36F9A64}" type="datetime1">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B2F6B4-9E90-42FB-9C7D-3EF771658A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5142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149486-F6D4-4FD7-B74E-E30F2AC3291C}" type="datetime1">
              <a:rPr lang="en-US">
                <a:solidFill>
                  <a:prstClr val="black">
                    <a:tint val="75000"/>
                  </a:prstClr>
                </a:solidFill>
              </a:rPr>
              <a:pPr>
                <a:defRPr/>
              </a:pPr>
              <a:t>3/10/2014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CF3729-50AB-42CF-AECD-A1569359F5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8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543050"/>
            <a:ext cx="4378325" cy="5314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543050"/>
            <a:ext cx="4379913" cy="5314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689F88C6-F009-4F29-95ED-3C74A2C77605}"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76AEF946-58EA-4B17-A3EF-C13E455FAFCD}"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5E3C4039-19FA-4553-ACDF-E3181C31FEBC}"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88B83127-38EB-43D2-A205-A24F693E3FD3}"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589219A-B778-463A-9334-645CCC04CB8D}"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C055752-C751-4792-B7ED-BF372746615E}"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atin typeface="Arial" charset="0"/>
              </a:defRPr>
            </a:lvl1pPr>
          </a:lstStyle>
          <a:p>
            <a:pPr>
              <a:defRPr/>
            </a:pPr>
            <a:fld id="{8B269169-F1F1-4AA3-B7C1-C2E94A73B6D2}" type="slidenum">
              <a:rPr lang="en-US"/>
              <a:pPr>
                <a:defRPr/>
              </a:pPr>
              <a:t>‹#›</a:t>
            </a:fld>
            <a:endParaRPr lang="en-US"/>
          </a:p>
        </p:txBody>
      </p:sp>
      <p:grpSp>
        <p:nvGrpSpPr>
          <p:cNvPr id="1027" name="Group 3"/>
          <p:cNvGrpSpPr>
            <a:grpSpLocks/>
          </p:cNvGrpSpPr>
          <p:nvPr/>
        </p:nvGrpSpPr>
        <p:grpSpPr bwMode="auto">
          <a:xfrm>
            <a:off x="0" y="0"/>
            <a:ext cx="9140825" cy="6850063"/>
            <a:chOff x="0" y="0"/>
            <a:chExt cx="5758" cy="4315"/>
          </a:xfrm>
        </p:grpSpPr>
        <p:grpSp>
          <p:nvGrpSpPr>
            <p:cNvPr id="1030" name="Group 4"/>
            <p:cNvGrpSpPr>
              <a:grpSpLocks/>
            </p:cNvGrpSpPr>
            <p:nvPr userDrawn="1"/>
          </p:nvGrpSpPr>
          <p:grpSpPr bwMode="auto">
            <a:xfrm>
              <a:off x="1728" y="2230"/>
              <a:ext cx="4027" cy="2085"/>
              <a:chOff x="1728" y="2230"/>
              <a:chExt cx="4027" cy="2085"/>
            </a:xfrm>
          </p:grpSpPr>
          <p:sp>
            <p:nvSpPr>
              <p:cNvPr id="165893"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65894"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65895"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6"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65897"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65898"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2" name="Freeform 11"/>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65900" name="Rectangle 12"/>
          <p:cNvSpPr>
            <a:spLocks noGrp="1" noRot="1" noChangeArrowheads="1"/>
          </p:cNvSpPr>
          <p:nvPr>
            <p:ph type="title"/>
          </p:nvPr>
        </p:nvSpPr>
        <p:spPr bwMode="auto">
          <a:xfrm>
            <a:off x="-19050" y="65088"/>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Slide Heading</a:t>
            </a:r>
          </a:p>
        </p:txBody>
      </p:sp>
      <p:sp>
        <p:nvSpPr>
          <p:cNvPr id="165901" name="Rectangle 13"/>
          <p:cNvSpPr>
            <a:spLocks noGrp="1" noChangeArrowheads="1"/>
          </p:cNvSpPr>
          <p:nvPr>
            <p:ph type="body" idx="1"/>
          </p:nvPr>
        </p:nvSpPr>
        <p:spPr bwMode="auto">
          <a:xfrm>
            <a:off x="0" y="1543050"/>
            <a:ext cx="8910638" cy="531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Subheading</a:t>
            </a:r>
          </a:p>
          <a:p>
            <a:pPr lvl="1"/>
            <a:r>
              <a:rPr lang="en-US" smtClean="0"/>
              <a:t>First level</a:t>
            </a:r>
          </a:p>
          <a:p>
            <a:pPr lvl="2"/>
            <a:r>
              <a:rPr lang="en-US" smtClean="0"/>
              <a:t>Second level</a:t>
            </a:r>
          </a:p>
          <a:p>
            <a:pPr lvl="3"/>
            <a:r>
              <a:rPr lang="en-US" smtClean="0"/>
              <a:t>Third level</a:t>
            </a:r>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9pPr>
    </p:titleStyle>
    <p:bodyStyle>
      <a:lvl1pPr marL="222250" indent="-222250" algn="l" rtl="0" eaLnBrk="0" fontAlgn="base" hangingPunct="0">
        <a:spcBef>
          <a:spcPct val="0"/>
        </a:spcBef>
        <a:spcAft>
          <a:spcPct val="0"/>
        </a:spcAft>
        <a:buClr>
          <a:schemeClr val="hlink"/>
        </a:buClr>
        <a:buSzPct val="70000"/>
        <a:buFont typeface="Wingdings" pitchFamily="2" charset="2"/>
        <a:defRPr sz="3200">
          <a:solidFill>
            <a:schemeClr val="hlink"/>
          </a:solidFill>
          <a:effectLst>
            <a:outerShdw blurRad="38100" dist="38100" dir="2700000" algn="tl">
              <a:srgbClr val="000000"/>
            </a:outerShdw>
          </a:effectLst>
          <a:latin typeface="+mn-lt"/>
          <a:ea typeface="+mn-ea"/>
          <a:cs typeface="+mn-cs"/>
        </a:defRPr>
      </a:lvl1pPr>
      <a:lvl2pPr marL="796925" indent="-460375" algn="l" rtl="0" eaLnBrk="0" fontAlgn="base" hangingPunct="0">
        <a:spcBef>
          <a:spcPct val="55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defRPr>
      </a:lvl2pPr>
      <a:lvl3pPr marL="1257300" indent="-342900" algn="l" rtl="0" eaLnBrk="0" fontAlgn="base" hangingPunct="0">
        <a:spcBef>
          <a:spcPct val="35000"/>
        </a:spcBef>
        <a:spcAft>
          <a:spcPct val="0"/>
        </a:spcAft>
        <a:buClr>
          <a:schemeClr val="hlink"/>
        </a:buClr>
        <a:buSzPct val="80000"/>
        <a:buFont typeface="Symbol" pitchFamily="18" charset="2"/>
        <a:buChar char="·"/>
        <a:defRPr sz="3200">
          <a:solidFill>
            <a:schemeClr val="tx1"/>
          </a:solidFill>
          <a:effectLst>
            <a:outerShdw blurRad="38100" dist="38100" dir="2700000" algn="tl">
              <a:srgbClr val="000000"/>
            </a:outerShdw>
          </a:effectLst>
          <a:latin typeface="+mn-lt"/>
        </a:defRPr>
      </a:lvl3pPr>
      <a:lvl4pPr marL="1714500" indent="-342900" algn="l" rtl="0" eaLnBrk="0" fontAlgn="base" hangingPunct="0">
        <a:spcBef>
          <a:spcPct val="15000"/>
        </a:spcBef>
        <a:spcAft>
          <a:spcPct val="0"/>
        </a:spcAft>
        <a:buClr>
          <a:schemeClr val="hlink"/>
        </a:buClr>
        <a:buSzPct val="70000"/>
        <a:buFont typeface="Symbol" pitchFamily="18" charset="2"/>
        <a:buChar char="-"/>
        <a:defRPr sz="3200">
          <a:solidFill>
            <a:schemeClr val="tx1"/>
          </a:solidFill>
          <a:effectLst>
            <a:outerShdw blurRad="38100" dist="38100" dir="2700000" algn="tl">
              <a:srgbClr val="000000"/>
            </a:outerShdw>
          </a:effectLst>
          <a:latin typeface="+mn-lt"/>
        </a:defRPr>
      </a:lvl4pPr>
      <a:lvl5pPr marL="2181225" indent="-228600" algn="l" rtl="0" eaLnBrk="0" fontAlgn="base" hangingPunct="0">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5pPr>
      <a:lvl6pPr marL="26384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6pPr>
      <a:lvl7pPr marL="30956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7pPr>
      <a:lvl8pPr marL="35528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8pPr>
      <a:lvl9pPr marL="40100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ABE3EDA-A404-49C7-8004-5E9E57C7E70F}" type="datetime1">
              <a:rPr lang="en-US" b="0">
                <a:solidFill>
                  <a:prstClr val="black">
                    <a:tint val="75000"/>
                  </a:prstClr>
                </a:solidFill>
              </a:rPr>
              <a:pPr>
                <a:defRPr/>
              </a:pPr>
              <a:t>3/10/2014</a:t>
            </a:fld>
            <a:endParaRPr lang="en-US"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884964-644C-4669-9D41-B47BFC336F01}" type="slidenum">
              <a:rPr lang="en-US" b="0">
                <a:solidFill>
                  <a:prstClr val="black">
                    <a:tint val="75000"/>
                  </a:prstClr>
                </a:solidFill>
              </a:rPr>
              <a:pPr>
                <a:defRPr/>
              </a:pPr>
              <a:t>‹#›</a:t>
            </a:fld>
            <a:endParaRPr lang="en-US" b="0">
              <a:solidFill>
                <a:prstClr val="black">
                  <a:tint val="75000"/>
                </a:prstClr>
              </a:solidFill>
            </a:endParaRPr>
          </a:p>
        </p:txBody>
      </p:sp>
      <p:pic>
        <p:nvPicPr>
          <p:cNvPr id="7" name="Picture 5" descr="Aging banne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b="0" dirty="0">
              <a:solidFill>
                <a:prstClr val="white"/>
              </a:solidFill>
            </a:endParaRPr>
          </a:p>
        </p:txBody>
      </p:sp>
      <p:pic>
        <p:nvPicPr>
          <p:cNvPr id="9" name="Picture 7" descr="DEP-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46492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fld id="{6E7D7478-1FF0-4CED-9070-7D2E3D7F6098}" type="datetimeFigureOut">
              <a:rPr lang="en-US" b="0">
                <a:solidFill>
                  <a:prstClr val="black">
                    <a:tint val="75000"/>
                  </a:prstClr>
                </a:solidFill>
              </a:rPr>
              <a:pPr eaLnBrk="0" hangingPunct="0">
                <a:defRPr/>
              </a:pPr>
              <a:t>3/10/2014</a:t>
            </a:fld>
            <a:endParaRPr lang="en-US"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76E0D86E-E3C0-4504-9F50-B314A5FEAD0C}" type="slidenum">
              <a:rPr lang="en-US" b="0">
                <a:solidFill>
                  <a:prstClr val="black">
                    <a:tint val="75000"/>
                  </a:prstClr>
                </a:solidFill>
              </a:rPr>
              <a:pPr eaLnBrk="0" hangingPunct="0">
                <a:defRPr/>
              </a:pPr>
              <a:t>‹#›</a:t>
            </a:fld>
            <a:endParaRPr lang="en-US" b="0">
              <a:solidFill>
                <a:prstClr val="black">
                  <a:tint val="75000"/>
                </a:prstClr>
              </a:solidFill>
            </a:endParaRPr>
          </a:p>
        </p:txBody>
      </p:sp>
      <p:sp>
        <p:nvSpPr>
          <p:cNvPr id="10" name="Rectangle 9"/>
          <p:cNvSpPr/>
          <p:nvPr userDrawn="1"/>
        </p:nvSpPr>
        <p:spPr>
          <a:xfrm>
            <a:off x="287074" y="6554972"/>
            <a:ext cx="6092462" cy="57459"/>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b="0">
              <a:solidFill>
                <a:prstClr val="white"/>
              </a:solidFill>
            </a:endParaRPr>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98651" y="6224339"/>
            <a:ext cx="2422066" cy="512403"/>
          </a:xfrm>
          <a:prstGeom prst="rect">
            <a:avLst/>
          </a:prstGeom>
        </p:spPr>
      </p:pic>
    </p:spTree>
    <p:extLst>
      <p:ext uri="{BB962C8B-B14F-4D97-AF65-F5344CB8AC3E}">
        <p14:creationId xmlns:p14="http://schemas.microsoft.com/office/powerpoint/2010/main" val="4899185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89A6D71-BAFA-438D-B7D8-56FA0D08268B}" type="datetime1">
              <a:rPr lang="en-US" b="0">
                <a:solidFill>
                  <a:prstClr val="black">
                    <a:tint val="75000"/>
                  </a:prstClr>
                </a:solidFill>
              </a:rPr>
              <a:pPr>
                <a:defRPr/>
              </a:pPr>
              <a:t>3/10/2014</a:t>
            </a:fld>
            <a:endParaRPr lang="en-US"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CB9337-8370-48C7-B75E-404A6B0B2C8F}" type="slidenum">
              <a:rPr lang="en-US" b="0">
                <a:solidFill>
                  <a:prstClr val="black">
                    <a:tint val="75000"/>
                  </a:prstClr>
                </a:solidFill>
              </a:rPr>
              <a:pPr>
                <a:defRPr/>
              </a:pPr>
              <a:t>‹#›</a:t>
            </a:fld>
            <a:endParaRPr lang="en-US" b="0">
              <a:solidFill>
                <a:prstClr val="black">
                  <a:tint val="75000"/>
                </a:prstClr>
              </a:solidFill>
            </a:endParaRPr>
          </a:p>
        </p:txBody>
      </p:sp>
    </p:spTree>
    <p:extLst>
      <p:ext uri="{BB962C8B-B14F-4D97-AF65-F5344CB8AC3E}">
        <p14:creationId xmlns:p14="http://schemas.microsoft.com/office/powerpoint/2010/main" val="172993639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periodictable.com/Items/048.11/index.html" TargetMode="External"/><Relationship Id="rId5" Type="http://schemas.openxmlformats.org/officeDocument/2006/relationships/image" Target="../media/image19.jpeg"/><Relationship Id="rId4" Type="http://schemas.openxmlformats.org/officeDocument/2006/relationships/hyperlink" Target="http://periodictable.com/Items/033.7/index.html" TargetMode="External"/></Relationships>
</file>

<file path=ppt/slides/_rels/slide3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2.w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en.wikipedia.org/wiki/File:Cyanotic_neonate.jpg" TargetMode="External"/><Relationship Id="rId5" Type="http://schemas.openxmlformats.org/officeDocument/2006/relationships/image" Target="../media/image24.jpeg"/><Relationship Id="rId4" Type="http://schemas.openxmlformats.org/officeDocument/2006/relationships/image" Target="../media/image23.gif"/></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http://periodictable.com/Items/092.19/index.html" TargetMode="External"/><Relationship Id="rId5" Type="http://schemas.openxmlformats.org/officeDocument/2006/relationships/image" Target="../media/image27.jpeg"/><Relationship Id="rId4" Type="http://schemas.openxmlformats.org/officeDocument/2006/relationships/hyperlink" Target="http://periodictable.com/Items/088.15/index.html" TargetMode="External"/></Relationships>
</file>

<file path=ppt/slides/_rels/slide4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periodictable.com/Items/009.6/index.html" TargetMode="External"/><Relationship Id="rId7" Type="http://schemas.openxmlformats.org/officeDocument/2006/relationships/hyperlink" Target="http://periodictable.com/Items/026.32/index.html"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hyperlink" Target="http://periodictable.com/Items/013.21/index.html" TargetMode="External"/><Relationship Id="rId10" Type="http://schemas.openxmlformats.org/officeDocument/2006/relationships/image" Target="../media/image35.jpeg"/><Relationship Id="rId4" Type="http://schemas.openxmlformats.org/officeDocument/2006/relationships/image" Target="../media/image32.jpeg"/><Relationship Id="rId9" Type="http://schemas.openxmlformats.org/officeDocument/2006/relationships/hyperlink" Target="http://periodictable.com/Items/025.7/index.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2130425"/>
            <a:ext cx="8915400" cy="1470025"/>
          </a:xfrm>
        </p:spPr>
        <p:txBody>
          <a:bodyPr/>
          <a:lstStyle/>
          <a:p>
            <a:pPr eaLnBrk="1" hangingPunct="1"/>
            <a:r>
              <a:rPr lang="en-US" b="1" dirty="0" smtClean="0"/>
              <a:t>General Exam Training (DEP Modules) </a:t>
            </a:r>
          </a:p>
        </p:txBody>
      </p:sp>
      <p:sp>
        <p:nvSpPr>
          <p:cNvPr id="2051" name="Subtitle 2"/>
          <p:cNvSpPr>
            <a:spLocks noGrp="1"/>
          </p:cNvSpPr>
          <p:nvPr>
            <p:ph type="subTitle" idx="1"/>
          </p:nvPr>
        </p:nvSpPr>
        <p:spPr>
          <a:xfrm>
            <a:off x="1143000" y="3505200"/>
            <a:ext cx="7162800" cy="2514600"/>
          </a:xfrm>
        </p:spPr>
        <p:txBody>
          <a:bodyPr/>
          <a:lstStyle/>
          <a:p>
            <a:pPr eaLnBrk="1" hangingPunct="1"/>
            <a:r>
              <a:rPr lang="en-US" b="1" dirty="0">
                <a:solidFill>
                  <a:schemeClr val="tx1"/>
                </a:solidFill>
              </a:rPr>
              <a:t>Drinking Water Plant Operator Certification Training</a:t>
            </a:r>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pic>
        <p:nvPicPr>
          <p:cNvPr id="20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940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72036" name="Rectangle 4"/>
          <p:cNvSpPr>
            <a:spLocks noGrp="1" noRot="1" noChangeArrowheads="1"/>
          </p:cNvSpPr>
          <p:nvPr>
            <p:ph type="title"/>
          </p:nvPr>
        </p:nvSpPr>
        <p:spPr>
          <a:xfrm>
            <a:off x="457200" y="295275"/>
            <a:ext cx="8229600" cy="771525"/>
          </a:xfrm>
        </p:spPr>
        <p:txBody>
          <a:bodyPr/>
          <a:lstStyle/>
          <a:p>
            <a:pPr eaLnBrk="1" hangingPunct="1">
              <a:defRPr/>
            </a:pPr>
            <a:r>
              <a:rPr lang="en-US" sz="3200" dirty="0" smtClean="0"/>
              <a:t>Figure 1.1: Timeline of Significant Developments</a:t>
            </a:r>
          </a:p>
        </p:txBody>
      </p:sp>
      <p:sp>
        <p:nvSpPr>
          <p:cNvPr id="11266" name="Slide Number Placeholder 2"/>
          <p:cNvSpPr>
            <a:spLocks noGrp="1"/>
          </p:cNvSpPr>
          <p:nvPr>
            <p:ph type="sldNum" sz="quarter" idx="12"/>
          </p:nvPr>
        </p:nvSpPr>
        <p:spPr>
          <a:noFill/>
        </p:spPr>
        <p:txBody>
          <a:bodyPr/>
          <a:lstStyle/>
          <a:p>
            <a:fld id="{014BAFEF-1C21-492B-9E60-D81D30143DBA}" type="slidenum">
              <a:rPr lang="en-US" smtClean="0"/>
              <a:pPr/>
              <a:t>10</a:t>
            </a:fld>
            <a:endParaRPr lang="en-US" smtClean="0"/>
          </a:p>
        </p:txBody>
      </p:sp>
      <p:sp>
        <p:nvSpPr>
          <p:cNvPr id="11267" name="Rectangle 10"/>
          <p:cNvSpPr>
            <a:spLocks noChangeArrowheads="1"/>
          </p:cNvSpPr>
          <p:nvPr/>
        </p:nvSpPr>
        <p:spPr bwMode="auto">
          <a:xfrm>
            <a:off x="128588" y="1566863"/>
            <a:ext cx="8912225" cy="42100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69" name="Rectangle 6"/>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p>
        </p:txBody>
      </p:sp>
      <p:sp>
        <p:nvSpPr>
          <p:cNvPr id="11270" name="Rectangle 8"/>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p>
        </p:txBody>
      </p:sp>
      <p:pic>
        <p:nvPicPr>
          <p:cNvPr id="11271" name="Picture 9"/>
          <p:cNvPicPr>
            <a:picLocks noChangeAspect="1" noChangeArrowheads="1"/>
          </p:cNvPicPr>
          <p:nvPr/>
        </p:nvPicPr>
        <p:blipFill>
          <a:blip r:embed="rId3"/>
          <a:srcRect/>
          <a:stretch>
            <a:fillRect/>
          </a:stretch>
        </p:blipFill>
        <p:spPr bwMode="auto">
          <a:xfrm>
            <a:off x="242888" y="1673225"/>
            <a:ext cx="8680450" cy="39798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Ensures that all equipment and systems are:</a:t>
            </a:r>
          </a:p>
          <a:p>
            <a:pPr marL="1200150" lvl="1" indent="-457200">
              <a:defRPr/>
            </a:pPr>
            <a:r>
              <a:rPr lang="en-US" dirty="0"/>
              <a:t>O</a:t>
            </a:r>
            <a:r>
              <a:rPr lang="en-US" dirty="0" smtClean="0"/>
              <a:t>perated at an expected level of reliability</a:t>
            </a:r>
          </a:p>
          <a:p>
            <a:pPr marL="1200150" lvl="1" indent="-457200">
              <a:defRPr/>
            </a:pPr>
            <a:r>
              <a:rPr lang="en-US" dirty="0"/>
              <a:t>W</a:t>
            </a:r>
            <a:r>
              <a:rPr lang="en-US" dirty="0" smtClean="0"/>
              <a:t>ithin a specified budget and </a:t>
            </a:r>
          </a:p>
          <a:p>
            <a:pPr marL="1200150" lvl="1" indent="-457200">
              <a:defRPr/>
            </a:pPr>
            <a:r>
              <a:rPr lang="en-US" dirty="0" smtClean="0"/>
              <a:t>Within the life cycle of the equipment.</a:t>
            </a:r>
            <a:endParaRPr lang="en-US" dirty="0"/>
          </a:p>
        </p:txBody>
      </p:sp>
      <p:sp>
        <p:nvSpPr>
          <p:cNvPr id="2" name="Title 1"/>
          <p:cNvSpPr>
            <a:spLocks noGrp="1"/>
          </p:cNvSpPr>
          <p:nvPr>
            <p:ph type="title"/>
          </p:nvPr>
        </p:nvSpPr>
        <p:spPr/>
        <p:txBody>
          <a:bodyPr/>
          <a:lstStyle/>
          <a:p>
            <a:pPr>
              <a:defRPr/>
            </a:pPr>
            <a:r>
              <a:rPr lang="en-US" b="1" dirty="0" smtClean="0"/>
              <a:t>Definition of Maintenance</a:t>
            </a:r>
            <a:endParaRPr lang="en-US" dirty="0"/>
          </a:p>
        </p:txBody>
      </p:sp>
      <p:sp>
        <p:nvSpPr>
          <p:cNvPr id="90116" name="Slide Number Placeholder 3"/>
          <p:cNvSpPr>
            <a:spLocks noGrp="1"/>
          </p:cNvSpPr>
          <p:nvPr>
            <p:ph type="sldNum" sz="quarter" idx="12"/>
          </p:nvPr>
        </p:nvSpPr>
        <p:spPr>
          <a:noFill/>
        </p:spPr>
        <p:txBody>
          <a:bodyPr/>
          <a:lstStyle/>
          <a:p>
            <a:fld id="{7FC14005-9E28-4964-89FC-A26069DC06F2}" type="slidenum">
              <a:rPr lang="en-US" smtClean="0"/>
              <a:pPr/>
              <a:t>100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1126"/>
            <a:ext cx="8229600" cy="4745038"/>
          </a:xfrm>
        </p:spPr>
        <p:txBody>
          <a:bodyPr/>
          <a:lstStyle/>
          <a:p>
            <a:pPr marL="800100" indent="-457200">
              <a:defRPr/>
            </a:pPr>
            <a:r>
              <a:rPr lang="en-US" sz="2800" dirty="0" smtClean="0"/>
              <a:t>Some elements of system have a 25 to 30 year life cycle before needing maintenance</a:t>
            </a:r>
          </a:p>
          <a:p>
            <a:pPr marL="800100" indent="-457200">
              <a:defRPr/>
            </a:pPr>
            <a:r>
              <a:rPr lang="en-US" sz="2800" dirty="0" smtClean="0"/>
              <a:t>Most elements will need regular service directly after start-up.</a:t>
            </a:r>
          </a:p>
          <a:p>
            <a:pPr marL="800100" indent="-457200">
              <a:defRPr/>
            </a:pPr>
            <a:r>
              <a:rPr lang="en-US" sz="2800" dirty="0" smtClean="0"/>
              <a:t>The role of maintenance is to identify and remedy potential problems before they impact plant operation.</a:t>
            </a:r>
            <a:endParaRPr lang="en-US" sz="2800" dirty="0"/>
          </a:p>
        </p:txBody>
      </p:sp>
      <p:sp>
        <p:nvSpPr>
          <p:cNvPr id="2" name="Title 1"/>
          <p:cNvSpPr>
            <a:spLocks noGrp="1"/>
          </p:cNvSpPr>
          <p:nvPr>
            <p:ph type="title"/>
          </p:nvPr>
        </p:nvSpPr>
        <p:spPr/>
        <p:txBody>
          <a:bodyPr/>
          <a:lstStyle/>
          <a:p>
            <a:pPr>
              <a:defRPr/>
            </a:pPr>
            <a:r>
              <a:rPr lang="en-US" dirty="0" smtClean="0"/>
              <a:t>Role of Maintenance</a:t>
            </a:r>
            <a:endParaRPr lang="en-US" dirty="0"/>
          </a:p>
        </p:txBody>
      </p:sp>
      <p:sp>
        <p:nvSpPr>
          <p:cNvPr id="91140" name="Slide Number Placeholder 3"/>
          <p:cNvSpPr>
            <a:spLocks noGrp="1"/>
          </p:cNvSpPr>
          <p:nvPr>
            <p:ph type="sldNum" sz="quarter" idx="12"/>
          </p:nvPr>
        </p:nvSpPr>
        <p:spPr>
          <a:noFill/>
        </p:spPr>
        <p:txBody>
          <a:bodyPr/>
          <a:lstStyle/>
          <a:p>
            <a:fld id="{67336B12-45B3-4B96-B116-3BC0FD6DA6E2}" type="slidenum">
              <a:rPr lang="en-US" smtClean="0"/>
              <a:pPr/>
              <a:t>101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1"/>
            <a:ext cx="8229600" cy="4210050"/>
          </a:xfrm>
        </p:spPr>
        <p:txBody>
          <a:bodyPr/>
          <a:lstStyle/>
          <a:p>
            <a:pPr marL="736600" indent="-514350">
              <a:buFont typeface="+mj-lt"/>
              <a:buAutoNum type="arabicPeriod"/>
              <a:defRPr/>
            </a:pPr>
            <a:r>
              <a:rPr lang="en-US" dirty="0" smtClean="0"/>
              <a:t>Safety and environmental protection (our focus)</a:t>
            </a:r>
          </a:p>
          <a:p>
            <a:pPr marL="736600" indent="-514350">
              <a:buFont typeface="+mj-lt"/>
              <a:buAutoNum type="arabicPeriod"/>
              <a:defRPr/>
            </a:pPr>
            <a:r>
              <a:rPr lang="en-US" dirty="0" smtClean="0"/>
              <a:t>Fixed asset management</a:t>
            </a:r>
          </a:p>
          <a:p>
            <a:pPr marL="736600" indent="-514350">
              <a:buFont typeface="+mj-lt"/>
              <a:buAutoNum type="arabicPeriod"/>
              <a:defRPr/>
            </a:pPr>
            <a:r>
              <a:rPr lang="en-US" dirty="0" smtClean="0"/>
              <a:t>Maintenance of design intent</a:t>
            </a:r>
          </a:p>
          <a:p>
            <a:pPr marL="736600" indent="-514350">
              <a:buFont typeface="+mj-lt"/>
              <a:buAutoNum type="arabicPeriod"/>
              <a:defRPr/>
            </a:pPr>
            <a:r>
              <a:rPr lang="en-US" dirty="0" smtClean="0"/>
              <a:t>Efficiency of operations</a:t>
            </a:r>
          </a:p>
          <a:p>
            <a:pPr marL="736600" indent="-514350">
              <a:buFont typeface="+mj-lt"/>
              <a:buAutoNum type="arabicPeriod"/>
              <a:defRPr/>
            </a:pPr>
            <a:r>
              <a:rPr lang="en-US" dirty="0" smtClean="0"/>
              <a:t>System reliability</a:t>
            </a:r>
          </a:p>
          <a:p>
            <a:pPr marL="736600" indent="-514350" algn="ctr">
              <a:defRPr/>
            </a:pPr>
            <a:endParaRPr lang="en-US" dirty="0"/>
          </a:p>
        </p:txBody>
      </p:sp>
      <p:sp>
        <p:nvSpPr>
          <p:cNvPr id="2" name="Title 1"/>
          <p:cNvSpPr>
            <a:spLocks noGrp="1"/>
          </p:cNvSpPr>
          <p:nvPr>
            <p:ph type="title"/>
          </p:nvPr>
        </p:nvSpPr>
        <p:spPr>
          <a:xfrm>
            <a:off x="457200" y="285750"/>
            <a:ext cx="8229600" cy="781050"/>
          </a:xfrm>
        </p:spPr>
        <p:txBody>
          <a:bodyPr/>
          <a:lstStyle/>
          <a:p>
            <a:pPr>
              <a:defRPr/>
            </a:pPr>
            <a:r>
              <a:rPr lang="en-US" sz="3600" dirty="0" smtClean="0"/>
              <a:t>5 General Goals of a Maintenance Program</a:t>
            </a:r>
            <a:endParaRPr lang="en-US" sz="3600" dirty="0"/>
          </a:p>
        </p:txBody>
      </p:sp>
      <p:sp>
        <p:nvSpPr>
          <p:cNvPr id="92164" name="Slide Number Placeholder 3"/>
          <p:cNvSpPr>
            <a:spLocks noGrp="1"/>
          </p:cNvSpPr>
          <p:nvPr>
            <p:ph type="sldNum" sz="quarter" idx="12"/>
          </p:nvPr>
        </p:nvSpPr>
        <p:spPr>
          <a:noFill/>
        </p:spPr>
        <p:txBody>
          <a:bodyPr/>
          <a:lstStyle/>
          <a:p>
            <a:fld id="{A6630EA6-A12D-4C4D-AAA8-1C4893E16043}" type="slidenum">
              <a:rPr lang="en-US" smtClean="0"/>
              <a:pPr/>
              <a:t>102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257300"/>
            <a:ext cx="8401050" cy="4868863"/>
          </a:xfrm>
        </p:spPr>
        <p:txBody>
          <a:bodyPr/>
          <a:lstStyle/>
          <a:p>
            <a:pPr marL="800100" indent="-457200">
              <a:defRPr/>
            </a:pPr>
            <a:r>
              <a:rPr lang="en-US" sz="2800" dirty="0" smtClean="0"/>
              <a:t>Water treatment plants have a direct impact on public health.</a:t>
            </a:r>
          </a:p>
          <a:p>
            <a:pPr marL="800100" indent="-457200">
              <a:defRPr/>
            </a:pPr>
            <a:r>
              <a:rPr lang="en-US" sz="2800" dirty="0" smtClean="0"/>
              <a:t>Plant operators constantly monitor process parameters to ensure the quality of the water.</a:t>
            </a:r>
          </a:p>
          <a:p>
            <a:pPr marL="800100" indent="-457200">
              <a:defRPr/>
            </a:pPr>
            <a:r>
              <a:rPr lang="en-US" sz="2800" dirty="0" smtClean="0"/>
              <a:t>Maintenance must be done to ensure all equipment is functioning properly so all processes can be monitored – helps during operation to ensure water quality while protecting public health.</a:t>
            </a:r>
            <a:endParaRPr lang="en-US" sz="2800" dirty="0"/>
          </a:p>
        </p:txBody>
      </p:sp>
      <p:sp>
        <p:nvSpPr>
          <p:cNvPr id="2" name="Title 1"/>
          <p:cNvSpPr>
            <a:spLocks noGrp="1"/>
          </p:cNvSpPr>
          <p:nvPr>
            <p:ph type="title"/>
          </p:nvPr>
        </p:nvSpPr>
        <p:spPr/>
        <p:txBody>
          <a:bodyPr/>
          <a:lstStyle/>
          <a:p>
            <a:pPr>
              <a:defRPr/>
            </a:pPr>
            <a:r>
              <a:rPr lang="en-US" dirty="0" smtClean="0"/>
              <a:t>Safety and Environmental Protection</a:t>
            </a:r>
            <a:endParaRPr lang="en-US" dirty="0"/>
          </a:p>
        </p:txBody>
      </p:sp>
      <p:sp>
        <p:nvSpPr>
          <p:cNvPr id="93188" name="Slide Number Placeholder 3"/>
          <p:cNvSpPr>
            <a:spLocks noGrp="1"/>
          </p:cNvSpPr>
          <p:nvPr>
            <p:ph type="sldNum" sz="quarter" idx="12"/>
          </p:nvPr>
        </p:nvSpPr>
        <p:spPr>
          <a:noFill/>
        </p:spPr>
        <p:txBody>
          <a:bodyPr/>
          <a:lstStyle/>
          <a:p>
            <a:fld id="{EB167D0E-C275-475B-88FE-0347509B8362}" type="slidenum">
              <a:rPr lang="en-US" smtClean="0"/>
              <a:pPr/>
              <a:t>103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All required safety procedures must be followed at a water system.  </a:t>
            </a:r>
          </a:p>
          <a:p>
            <a:pPr marL="1200150" lvl="1" indent="-457200">
              <a:defRPr/>
            </a:pPr>
            <a:r>
              <a:rPr lang="en-US" u="sng" dirty="0" smtClean="0"/>
              <a:t>For example, drinking water system must have specially designed areas for chemical storage which allows containment in case of fire and explosion.  </a:t>
            </a:r>
          </a:p>
        </p:txBody>
      </p:sp>
      <p:sp>
        <p:nvSpPr>
          <p:cNvPr id="2" name="Title 1"/>
          <p:cNvSpPr>
            <a:spLocks noGrp="1"/>
          </p:cNvSpPr>
          <p:nvPr>
            <p:ph type="title"/>
          </p:nvPr>
        </p:nvSpPr>
        <p:spPr/>
        <p:txBody>
          <a:bodyPr/>
          <a:lstStyle/>
          <a:p>
            <a:pPr>
              <a:defRPr/>
            </a:pPr>
            <a:r>
              <a:rPr lang="en-US" dirty="0" smtClean="0"/>
              <a:t>Follow all safety programs!</a:t>
            </a:r>
            <a:endParaRPr lang="en-US" dirty="0"/>
          </a:p>
        </p:txBody>
      </p:sp>
      <p:sp>
        <p:nvSpPr>
          <p:cNvPr id="94212" name="Slide Number Placeholder 3"/>
          <p:cNvSpPr>
            <a:spLocks noGrp="1"/>
          </p:cNvSpPr>
          <p:nvPr>
            <p:ph type="sldNum" sz="quarter" idx="12"/>
          </p:nvPr>
        </p:nvSpPr>
        <p:spPr>
          <a:noFill/>
        </p:spPr>
        <p:txBody>
          <a:bodyPr/>
          <a:lstStyle/>
          <a:p>
            <a:fld id="{6A9287DF-413B-4E20-9C76-5A6E4A278610}" type="slidenum">
              <a:rPr lang="en-US" smtClean="0"/>
              <a:pPr/>
              <a:t>104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1352550"/>
            <a:ext cx="8553450" cy="4773613"/>
          </a:xfrm>
        </p:spPr>
        <p:txBody>
          <a:bodyPr/>
          <a:lstStyle/>
          <a:p>
            <a:pPr marL="800100" indent="-457200">
              <a:defRPr/>
            </a:pPr>
            <a:r>
              <a:rPr lang="en-US" sz="2800" dirty="0" smtClean="0"/>
              <a:t>Use lockout-</a:t>
            </a:r>
            <a:r>
              <a:rPr lang="en-US" sz="2800" dirty="0" err="1" smtClean="0"/>
              <a:t>tagout</a:t>
            </a:r>
            <a:r>
              <a:rPr lang="en-US" sz="2800" dirty="0" smtClean="0"/>
              <a:t> procedures! Remember, the person performing the maintenance is responsible for following lock out/tag out protocol.</a:t>
            </a:r>
          </a:p>
          <a:p>
            <a:pPr marL="800100" indent="-457200">
              <a:defRPr/>
            </a:pPr>
            <a:r>
              <a:rPr lang="en-US" sz="2800" dirty="0" smtClean="0"/>
              <a:t>Before disconnecting power leads, mark the configuration.  </a:t>
            </a:r>
            <a:r>
              <a:rPr lang="en-US" sz="2800" i="1" dirty="0" smtClean="0"/>
              <a:t>Note:  by hooking the leads in the reverse, you can change the direction of how a pump will run (a counter clockwise pump will run clockwise).</a:t>
            </a:r>
          </a:p>
          <a:p>
            <a:pPr marL="800100" indent="-457200">
              <a:defRPr/>
            </a:pPr>
            <a:r>
              <a:rPr lang="en-US" sz="2800" dirty="0" smtClean="0"/>
              <a:t>Follow confined space procedures.</a:t>
            </a:r>
          </a:p>
          <a:p>
            <a:pPr marL="800100" indent="-457200">
              <a:defRPr/>
            </a:pPr>
            <a:r>
              <a:rPr lang="en-US" sz="2800" dirty="0" smtClean="0"/>
              <a:t>Perform good housekeeping procedures</a:t>
            </a:r>
            <a:r>
              <a:rPr lang="en-US" sz="3000" dirty="0" smtClean="0"/>
              <a:t>.</a:t>
            </a:r>
            <a:endParaRPr lang="en-US" sz="3000" dirty="0"/>
          </a:p>
        </p:txBody>
      </p:sp>
      <p:sp>
        <p:nvSpPr>
          <p:cNvPr id="2" name="Title 1"/>
          <p:cNvSpPr>
            <a:spLocks noGrp="1"/>
          </p:cNvSpPr>
          <p:nvPr>
            <p:ph type="title"/>
          </p:nvPr>
        </p:nvSpPr>
        <p:spPr>
          <a:xfrm>
            <a:off x="466725" y="284163"/>
            <a:ext cx="8229600" cy="868362"/>
          </a:xfrm>
        </p:spPr>
        <p:txBody>
          <a:bodyPr/>
          <a:lstStyle/>
          <a:p>
            <a:pPr>
              <a:defRPr/>
            </a:pPr>
            <a:r>
              <a:rPr lang="en-US" sz="3600" dirty="0" smtClean="0"/>
              <a:t>Common Ways to Minimize Hazards</a:t>
            </a:r>
            <a:endParaRPr lang="en-US" sz="3600" dirty="0"/>
          </a:p>
        </p:txBody>
      </p:sp>
      <p:sp>
        <p:nvSpPr>
          <p:cNvPr id="95236" name="Slide Number Placeholder 3"/>
          <p:cNvSpPr>
            <a:spLocks noGrp="1"/>
          </p:cNvSpPr>
          <p:nvPr>
            <p:ph type="sldNum" sz="quarter" idx="12"/>
          </p:nvPr>
        </p:nvSpPr>
        <p:spPr>
          <a:noFill/>
        </p:spPr>
        <p:txBody>
          <a:bodyPr/>
          <a:lstStyle/>
          <a:p>
            <a:fld id="{6139F005-6347-4670-BC43-3C86B060D0D2}" type="slidenum">
              <a:rPr lang="en-US" smtClean="0"/>
              <a:pPr/>
              <a:t>105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defRPr/>
            </a:pPr>
            <a:r>
              <a:rPr lang="en-US" dirty="0" smtClean="0"/>
              <a:t>Objectives</a:t>
            </a:r>
          </a:p>
          <a:p>
            <a:pPr marL="800100" indent="-457200">
              <a:defRPr/>
            </a:pPr>
            <a:r>
              <a:rPr lang="en-US" dirty="0" smtClean="0"/>
              <a:t>Discuss pump performance issues</a:t>
            </a:r>
          </a:p>
          <a:p>
            <a:pPr marL="800100" indent="-457200">
              <a:defRPr/>
            </a:pPr>
            <a:r>
              <a:rPr lang="en-US" dirty="0" smtClean="0"/>
              <a:t>Discuss shaft adjustment</a:t>
            </a:r>
          </a:p>
          <a:p>
            <a:pPr marL="800100" indent="-457200">
              <a:defRPr/>
            </a:pPr>
            <a:r>
              <a:rPr lang="en-US" dirty="0" smtClean="0"/>
              <a:t>Discuss mechanical seals</a:t>
            </a:r>
          </a:p>
          <a:p>
            <a:pPr marL="800100" indent="-457200">
              <a:defRPr/>
            </a:pPr>
            <a:r>
              <a:rPr lang="en-US" dirty="0" smtClean="0"/>
              <a:t>Discuss lubrication of equipment</a:t>
            </a:r>
          </a:p>
          <a:p>
            <a:pPr indent="0">
              <a:defRPr/>
            </a:pPr>
            <a:endParaRPr lang="en-US" dirty="0"/>
          </a:p>
        </p:txBody>
      </p:sp>
      <p:sp>
        <p:nvSpPr>
          <p:cNvPr id="2" name="Title 1"/>
          <p:cNvSpPr>
            <a:spLocks noGrp="1"/>
          </p:cNvSpPr>
          <p:nvPr>
            <p:ph type="title"/>
          </p:nvPr>
        </p:nvSpPr>
        <p:spPr/>
        <p:txBody>
          <a:bodyPr/>
          <a:lstStyle/>
          <a:p>
            <a:pPr>
              <a:defRPr/>
            </a:pPr>
            <a:r>
              <a:rPr lang="en-US" dirty="0" smtClean="0"/>
              <a:t>Typical Maintenance Procedures</a:t>
            </a:r>
            <a:endParaRPr lang="en-US" dirty="0"/>
          </a:p>
        </p:txBody>
      </p:sp>
      <p:sp>
        <p:nvSpPr>
          <p:cNvPr id="96260" name="Slide Number Placeholder 3"/>
          <p:cNvSpPr>
            <a:spLocks noGrp="1"/>
          </p:cNvSpPr>
          <p:nvPr>
            <p:ph type="sldNum" sz="quarter" idx="12"/>
          </p:nvPr>
        </p:nvSpPr>
        <p:spPr>
          <a:noFill/>
        </p:spPr>
        <p:txBody>
          <a:bodyPr/>
          <a:lstStyle/>
          <a:p>
            <a:fld id="{26DBF013-BEB7-4BF6-9B89-6E68266ECFDB}" type="slidenum">
              <a:rPr lang="en-US" smtClean="0"/>
              <a:pPr/>
              <a:t>106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066800"/>
            <a:ext cx="8315325" cy="5059364"/>
          </a:xfrm>
        </p:spPr>
        <p:txBody>
          <a:bodyPr/>
          <a:lstStyle/>
          <a:p>
            <a:pPr indent="0">
              <a:defRPr/>
            </a:pPr>
            <a:endParaRPr lang="en-US" sz="800" dirty="0" smtClean="0"/>
          </a:p>
          <a:p>
            <a:pPr marL="685800">
              <a:defRPr/>
            </a:pPr>
            <a:r>
              <a:rPr lang="en-US" sz="2800" dirty="0" smtClean="0"/>
              <a:t>Maintenance on a pump is important to keep the pump running at its optimum performance level.</a:t>
            </a:r>
          </a:p>
          <a:p>
            <a:pPr marL="685800">
              <a:defRPr/>
            </a:pPr>
            <a:r>
              <a:rPr lang="en-US" sz="2800" dirty="0" smtClean="0"/>
              <a:t>Troubleshooting Example: Pump</a:t>
            </a:r>
            <a:r>
              <a:rPr lang="en-US" sz="2400" dirty="0" smtClean="0"/>
              <a:t> </a:t>
            </a:r>
            <a:r>
              <a:rPr lang="en-US" sz="2800" dirty="0" smtClean="0"/>
              <a:t>is running but not discharging, troubleshooting could indicate:</a:t>
            </a:r>
          </a:p>
          <a:p>
            <a:pPr marL="1085850" lvl="1">
              <a:defRPr/>
            </a:pPr>
            <a:r>
              <a:rPr lang="en-US" dirty="0" smtClean="0"/>
              <a:t>The pump has lost its prime</a:t>
            </a:r>
          </a:p>
          <a:p>
            <a:pPr marL="1085850" lvl="1">
              <a:defRPr/>
            </a:pPr>
            <a:r>
              <a:rPr lang="en-US" dirty="0" smtClean="0"/>
              <a:t>Worn impeller</a:t>
            </a:r>
          </a:p>
          <a:p>
            <a:pPr marL="1085850" lvl="1">
              <a:defRPr/>
            </a:pPr>
            <a:r>
              <a:rPr lang="en-US" dirty="0" smtClean="0"/>
              <a:t>Valve on the discharge side is closed</a:t>
            </a:r>
            <a:endParaRPr lang="en-US" dirty="0"/>
          </a:p>
        </p:txBody>
      </p:sp>
      <p:sp>
        <p:nvSpPr>
          <p:cNvPr id="2" name="Title 1"/>
          <p:cNvSpPr>
            <a:spLocks noGrp="1"/>
          </p:cNvSpPr>
          <p:nvPr>
            <p:ph type="title"/>
          </p:nvPr>
        </p:nvSpPr>
        <p:spPr/>
        <p:txBody>
          <a:bodyPr/>
          <a:lstStyle/>
          <a:p>
            <a:pPr>
              <a:defRPr/>
            </a:pPr>
            <a:r>
              <a:rPr lang="x-none" b="1" smtClean="0"/>
              <a:t>Pump Performance Issues</a:t>
            </a:r>
            <a:endParaRPr lang="en-US" dirty="0"/>
          </a:p>
        </p:txBody>
      </p:sp>
      <p:sp>
        <p:nvSpPr>
          <p:cNvPr id="97284" name="Slide Number Placeholder 3"/>
          <p:cNvSpPr>
            <a:spLocks noGrp="1"/>
          </p:cNvSpPr>
          <p:nvPr>
            <p:ph type="sldNum" sz="quarter" idx="12"/>
          </p:nvPr>
        </p:nvSpPr>
        <p:spPr>
          <a:noFill/>
        </p:spPr>
        <p:txBody>
          <a:bodyPr/>
          <a:lstStyle/>
          <a:p>
            <a:fld id="{846CE498-046C-4491-B826-EC23CA7AF566}" type="slidenum">
              <a:rPr lang="en-US" smtClean="0"/>
              <a:pPr/>
              <a:t>107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0626"/>
            <a:ext cx="8229600" cy="4935538"/>
          </a:xfrm>
        </p:spPr>
        <p:txBody>
          <a:bodyPr/>
          <a:lstStyle/>
          <a:p>
            <a:pPr indent="0">
              <a:buNone/>
              <a:defRPr/>
            </a:pPr>
            <a:r>
              <a:rPr lang="en-US" dirty="0" smtClean="0"/>
              <a:t>Shaft seals will be standard packing or mechanical.  </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Shaft Seals </a:t>
            </a:r>
            <a:endParaRPr lang="en-US" dirty="0"/>
          </a:p>
        </p:txBody>
      </p:sp>
      <p:sp>
        <p:nvSpPr>
          <p:cNvPr id="98308" name="Slide Number Placeholder 3"/>
          <p:cNvSpPr>
            <a:spLocks noGrp="1"/>
          </p:cNvSpPr>
          <p:nvPr>
            <p:ph type="sldNum" sz="quarter" idx="12"/>
          </p:nvPr>
        </p:nvSpPr>
        <p:spPr>
          <a:noFill/>
        </p:spPr>
        <p:txBody>
          <a:bodyPr/>
          <a:lstStyle/>
          <a:p>
            <a:fld id="{08E5621F-5299-42D5-9909-96A315F95629}" type="slidenum">
              <a:rPr lang="en-US" smtClean="0"/>
              <a:pPr/>
              <a:t>108</a:t>
            </a:fld>
            <a:endParaRPr lang="en-US" smtClean="0"/>
          </a:p>
        </p:txBody>
      </p:sp>
      <p:pic>
        <p:nvPicPr>
          <p:cNvPr id="98309" name="Picture 2" descr="pump%20packing"/>
          <p:cNvPicPr>
            <a:picLocks noChangeAspect="1" noChangeArrowheads="1"/>
          </p:cNvPicPr>
          <p:nvPr/>
        </p:nvPicPr>
        <p:blipFill>
          <a:blip r:embed="rId3"/>
          <a:srcRect/>
          <a:stretch>
            <a:fillRect/>
          </a:stretch>
        </p:blipFill>
        <p:spPr bwMode="auto">
          <a:xfrm>
            <a:off x="2400300" y="2516188"/>
            <a:ext cx="4171950" cy="2884487"/>
          </a:xfrm>
          <a:prstGeom prst="rect">
            <a:avLst/>
          </a:prstGeom>
          <a:noFill/>
          <a:ln w="9525">
            <a:noFill/>
            <a:miter lim="800000"/>
            <a:headEnd/>
            <a:tailEnd/>
          </a:ln>
        </p:spPr>
      </p:pic>
      <p:sp>
        <p:nvSpPr>
          <p:cNvPr id="98310" name="Rectangle 5"/>
          <p:cNvSpPr>
            <a:spLocks noChangeArrowheads="1"/>
          </p:cNvSpPr>
          <p:nvPr/>
        </p:nvSpPr>
        <p:spPr bwMode="auto">
          <a:xfrm>
            <a:off x="3665538" y="5580063"/>
            <a:ext cx="1927225" cy="460375"/>
          </a:xfrm>
          <a:prstGeom prst="rect">
            <a:avLst/>
          </a:prstGeom>
          <a:noFill/>
          <a:ln w="9525">
            <a:noFill/>
            <a:miter lim="800000"/>
            <a:headEnd/>
            <a:tailEnd/>
          </a:ln>
        </p:spPr>
        <p:txBody>
          <a:bodyPr wrap="none">
            <a:spAutoFit/>
          </a:bodyPr>
          <a:lstStyle/>
          <a:p>
            <a:r>
              <a:rPr lang="en-US"/>
              <a:t>Leaking Gland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a:t>
            </a:r>
            <a:r>
              <a:rPr lang="en-US" sz="3000" dirty="0" smtClean="0"/>
              <a:t>Lubrication protects equipment. </a:t>
            </a:r>
          </a:p>
          <a:p>
            <a:pPr indent="0">
              <a:buNone/>
              <a:defRPr/>
            </a:pPr>
            <a:r>
              <a:rPr lang="en-US" sz="3000" dirty="0" smtClean="0"/>
              <a:t>Special Note</a:t>
            </a:r>
          </a:p>
          <a:p>
            <a:pPr indent="0">
              <a:defRPr/>
            </a:pPr>
            <a:r>
              <a:rPr lang="en-US" sz="3000" dirty="0" smtClean="0"/>
              <a:t>	Oil lubricated bearings typically utilize a sight glass or bowl.  </a:t>
            </a:r>
          </a:p>
          <a:p>
            <a:pPr lvl="1" indent="0">
              <a:buNone/>
              <a:defRPr/>
            </a:pPr>
            <a:r>
              <a:rPr lang="en-US" sz="2600" dirty="0" smtClean="0"/>
              <a:t>Note:  the manufacturer might recommend that you check your electrical amperage before and after greasing bearings.  If an increase in electrical amperage is detected, the drag on the bearings has increased due to over-greasing the bearings.</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Lubrication</a:t>
            </a:r>
            <a:endParaRPr lang="en-US" dirty="0"/>
          </a:p>
        </p:txBody>
      </p:sp>
      <p:sp>
        <p:nvSpPr>
          <p:cNvPr id="99332" name="Slide Number Placeholder 3"/>
          <p:cNvSpPr>
            <a:spLocks noGrp="1"/>
          </p:cNvSpPr>
          <p:nvPr>
            <p:ph type="sldNum" sz="quarter" idx="12"/>
          </p:nvPr>
        </p:nvSpPr>
        <p:spPr>
          <a:noFill/>
        </p:spPr>
        <p:txBody>
          <a:bodyPr/>
          <a:lstStyle/>
          <a:p>
            <a:fld id="{59ECEC47-D582-43B1-9DF1-CE7B3F53A841}" type="slidenum">
              <a:rPr lang="en-US" smtClean="0"/>
              <a:pPr/>
              <a:t>109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457200" y="1417125"/>
            <a:ext cx="8229600" cy="4602163"/>
          </a:xfrm>
        </p:spPr>
        <p:txBody>
          <a:bodyPr/>
          <a:lstStyle/>
          <a:p>
            <a:pPr lvl="1" eaLnBrk="1" hangingPunct="1">
              <a:buFont typeface="Arial" panose="020B0604020202020204" pitchFamily="34" charset="0"/>
              <a:buChar char="•"/>
              <a:defRPr/>
            </a:pPr>
            <a:r>
              <a:rPr lang="en-US" sz="3200" dirty="0" smtClean="0">
                <a:ea typeface="Arial Unicode MS" pitchFamily="34" charset="-128"/>
                <a:cs typeface="Arial Unicode MS" pitchFamily="34" charset="-128"/>
              </a:rPr>
              <a:t>See page 1-6, Module </a:t>
            </a:r>
            <a:r>
              <a:rPr lang="en-US" sz="3200" dirty="0">
                <a:ea typeface="Arial Unicode MS" pitchFamily="34" charset="-128"/>
                <a:cs typeface="Arial Unicode MS" pitchFamily="34" charset="-128"/>
              </a:rPr>
              <a:t>1</a:t>
            </a:r>
            <a:endParaRPr lang="en-US" sz="3200" dirty="0" smtClean="0">
              <a:latin typeface="Arial" charset="0"/>
              <a:ea typeface="Arial Unicode MS" pitchFamily="34" charset="-128"/>
              <a:cs typeface="Arial Unicode MS" pitchFamily="34" charset="-128"/>
            </a:endParaRPr>
          </a:p>
        </p:txBody>
      </p:sp>
      <p:sp>
        <p:nvSpPr>
          <p:cNvPr id="12290" name="Slide Number Placeholder 3"/>
          <p:cNvSpPr>
            <a:spLocks noGrp="1"/>
          </p:cNvSpPr>
          <p:nvPr>
            <p:ph type="sldNum" sz="quarter" idx="12"/>
          </p:nvPr>
        </p:nvSpPr>
        <p:spPr>
          <a:noFill/>
        </p:spPr>
        <p:txBody>
          <a:bodyPr/>
          <a:lstStyle/>
          <a:p>
            <a:fld id="{D68BAB21-29A3-40DE-88BC-7947397D14F4}" type="slidenum">
              <a:rPr lang="en-US" smtClean="0"/>
              <a:pPr/>
              <a:t>11</a:t>
            </a:fld>
            <a:endParaRPr lang="en-US" smtClean="0"/>
          </a:p>
        </p:txBody>
      </p:sp>
      <p:sp>
        <p:nvSpPr>
          <p:cNvPr id="12292" name="TextBox 3"/>
          <p:cNvSpPr txBox="1">
            <a:spLocks noChangeArrowheads="1"/>
          </p:cNvSpPr>
          <p:nvPr/>
        </p:nvSpPr>
        <p:spPr bwMode="auto">
          <a:xfrm>
            <a:off x="2971800" y="228600"/>
            <a:ext cx="3600450" cy="1016000"/>
          </a:xfrm>
          <a:prstGeom prst="rect">
            <a:avLst/>
          </a:prstGeom>
          <a:noFill/>
          <a:ln w="9525">
            <a:noFill/>
            <a:miter lim="800000"/>
            <a:headEnd/>
            <a:tailEnd/>
          </a:ln>
        </p:spPr>
        <p:txBody>
          <a:bodyPr>
            <a:spAutoFit/>
          </a:bodyPr>
          <a:lstStyle/>
          <a:p>
            <a:r>
              <a:rPr lang="en-US" sz="3600" b="0" dirty="0">
                <a:solidFill>
                  <a:schemeClr val="bg1"/>
                </a:solidFill>
              </a:rPr>
              <a:t>Unit 1 Key Points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p:cTn id="7" dur="1000" fill="hold"/>
                                        <p:tgtEl>
                                          <p:spTgt spid="21401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1401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1401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140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868863"/>
          </a:xfrm>
        </p:spPr>
        <p:txBody>
          <a:bodyPr/>
          <a:lstStyle/>
          <a:p>
            <a:pPr marL="800100" indent="-457200">
              <a:defRPr/>
            </a:pPr>
            <a:r>
              <a:rPr lang="en-US" sz="2800" dirty="0" smtClean="0"/>
              <a:t>Vibration analysis</a:t>
            </a:r>
            <a:endParaRPr lang="en-US" sz="2800" dirty="0"/>
          </a:p>
          <a:p>
            <a:pPr marL="800100" indent="-457200">
              <a:defRPr/>
            </a:pPr>
            <a:r>
              <a:rPr lang="en-US" sz="2800" dirty="0" smtClean="0"/>
              <a:t>Vibration caused by:</a:t>
            </a:r>
          </a:p>
          <a:p>
            <a:pPr marL="1200150" lvl="1" indent="-457200">
              <a:defRPr/>
            </a:pPr>
            <a:r>
              <a:rPr lang="en-US" sz="2400" dirty="0" smtClean="0"/>
              <a:t>Worn bearings, worn housings, loose bolts, and misalignment.  </a:t>
            </a:r>
          </a:p>
          <a:p>
            <a:pPr marL="1200150" lvl="1" indent="-457200">
              <a:defRPr/>
            </a:pPr>
            <a:r>
              <a:rPr lang="en-US" sz="2400" dirty="0" smtClean="0"/>
              <a:t>Misalignment can occur within a pump or between a motor and a pump which causes excessive vibration.</a:t>
            </a:r>
          </a:p>
          <a:p>
            <a:pPr lvl="1">
              <a:buFont typeface="Arial" pitchFamily="34" charset="0"/>
              <a:buChar char="•"/>
              <a:defRPr/>
            </a:pPr>
            <a:endParaRPr lang="en-US" dirty="0"/>
          </a:p>
        </p:txBody>
      </p:sp>
      <p:sp>
        <p:nvSpPr>
          <p:cNvPr id="2" name="Title 1"/>
          <p:cNvSpPr>
            <a:spLocks noGrp="1"/>
          </p:cNvSpPr>
          <p:nvPr>
            <p:ph type="title"/>
          </p:nvPr>
        </p:nvSpPr>
        <p:spPr/>
        <p:txBody>
          <a:bodyPr/>
          <a:lstStyle/>
          <a:p>
            <a:pPr>
              <a:defRPr/>
            </a:pPr>
            <a:r>
              <a:rPr lang="en-US" dirty="0" smtClean="0"/>
              <a:t>Condition Assessment</a:t>
            </a:r>
            <a:endParaRPr lang="en-US" dirty="0"/>
          </a:p>
        </p:txBody>
      </p:sp>
      <p:sp>
        <p:nvSpPr>
          <p:cNvPr id="100356" name="Slide Number Placeholder 3"/>
          <p:cNvSpPr>
            <a:spLocks noGrp="1"/>
          </p:cNvSpPr>
          <p:nvPr>
            <p:ph type="sldNum" sz="quarter" idx="12"/>
          </p:nvPr>
        </p:nvSpPr>
        <p:spPr>
          <a:noFill/>
        </p:spPr>
        <p:txBody>
          <a:bodyPr/>
          <a:lstStyle/>
          <a:p>
            <a:fld id="{0D6D0269-87AE-45B9-B3DE-0226A8B60FB3}" type="slidenum">
              <a:rPr lang="en-US" smtClean="0"/>
              <a:pPr/>
              <a:t>110</a:t>
            </a:fld>
            <a:endParaRPr lang="en-US" smtClean="0"/>
          </a:p>
        </p:txBody>
      </p:sp>
      <p:pic>
        <p:nvPicPr>
          <p:cNvPr id="80898" name="Picture 2" descr="vibration%20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4505325"/>
            <a:ext cx="2552700" cy="192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87656" y="5210174"/>
            <a:ext cx="3077381" cy="461665"/>
          </a:xfrm>
          <a:prstGeom prst="rect">
            <a:avLst/>
          </a:prstGeom>
          <a:noFill/>
        </p:spPr>
        <p:txBody>
          <a:bodyPr wrap="none" rtlCol="0">
            <a:spAutoFit/>
          </a:bodyPr>
          <a:lstStyle/>
          <a:p>
            <a:r>
              <a:rPr lang="en-US" dirty="0" smtClean="0"/>
              <a:t>Vibration Analysis Point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Exercise on Page 4-8 (Mod 10)</a:t>
            </a:r>
          </a:p>
          <a:p>
            <a:pPr marL="800100" indent="-457200">
              <a:defRPr/>
            </a:pPr>
            <a:r>
              <a:rPr lang="en-US" dirty="0" smtClean="0"/>
              <a:t>Key Points on Page 4-9 (Mod 10)</a:t>
            </a:r>
            <a:endParaRPr lang="en-US" dirty="0"/>
          </a:p>
        </p:txBody>
      </p:sp>
      <p:sp>
        <p:nvSpPr>
          <p:cNvPr id="2" name="Title 1"/>
          <p:cNvSpPr>
            <a:spLocks noGrp="1"/>
          </p:cNvSpPr>
          <p:nvPr>
            <p:ph type="title"/>
          </p:nvPr>
        </p:nvSpPr>
        <p:spPr/>
        <p:txBody>
          <a:bodyPr/>
          <a:lstStyle/>
          <a:p>
            <a:pPr>
              <a:defRPr/>
            </a:pPr>
            <a:r>
              <a:rPr lang="en-US" dirty="0" smtClean="0"/>
              <a:t>Module 10 Wrap Up</a:t>
            </a:r>
            <a:endParaRPr lang="en-US" dirty="0"/>
          </a:p>
        </p:txBody>
      </p:sp>
      <p:sp>
        <p:nvSpPr>
          <p:cNvPr id="102404" name="Slide Number Placeholder 3"/>
          <p:cNvSpPr>
            <a:spLocks noGrp="1"/>
          </p:cNvSpPr>
          <p:nvPr>
            <p:ph type="sldNum" sz="quarter" idx="12"/>
          </p:nvPr>
        </p:nvSpPr>
        <p:spPr>
          <a:noFill/>
        </p:spPr>
        <p:txBody>
          <a:bodyPr/>
          <a:lstStyle/>
          <a:p>
            <a:fld id="{5E647B72-C42C-45F0-8516-0780EE87F796}" type="slidenum">
              <a:rPr lang="en-US" smtClean="0"/>
              <a:pPr/>
              <a:t>111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8250"/>
            <a:ext cx="8229600" cy="4887913"/>
          </a:xfrm>
        </p:spPr>
        <p:txBody>
          <a:bodyPr/>
          <a:lstStyle/>
          <a:p>
            <a:pPr indent="0">
              <a:buNone/>
              <a:defRPr/>
            </a:pPr>
            <a:r>
              <a:rPr lang="en-US" sz="2800" dirty="0" smtClean="0"/>
              <a:t>We will cover:</a:t>
            </a:r>
          </a:p>
          <a:p>
            <a:pPr marL="800100" indent="-457200">
              <a:defRPr/>
            </a:pPr>
            <a:r>
              <a:rPr lang="en-US" sz="2800" dirty="0" smtClean="0"/>
              <a:t>Distribution components</a:t>
            </a:r>
          </a:p>
          <a:p>
            <a:pPr marL="800100" indent="-457200">
              <a:defRPr/>
            </a:pPr>
            <a:r>
              <a:rPr lang="en-US" sz="2800" dirty="0" smtClean="0"/>
              <a:t>Hydraulics</a:t>
            </a:r>
          </a:p>
          <a:p>
            <a:pPr marL="800100" indent="-457200">
              <a:defRPr/>
            </a:pPr>
            <a:r>
              <a:rPr lang="en-US" sz="2800" dirty="0" smtClean="0"/>
              <a:t>Routine Maintenance and Repairs</a:t>
            </a:r>
          </a:p>
          <a:p>
            <a:pPr marL="800100" indent="-457200">
              <a:defRPr/>
            </a:pPr>
            <a:endParaRPr lang="en-US" sz="2800" dirty="0"/>
          </a:p>
        </p:txBody>
      </p:sp>
      <p:sp>
        <p:nvSpPr>
          <p:cNvPr id="2" name="Title 1"/>
          <p:cNvSpPr>
            <a:spLocks noGrp="1"/>
          </p:cNvSpPr>
          <p:nvPr>
            <p:ph type="title"/>
          </p:nvPr>
        </p:nvSpPr>
        <p:spPr/>
        <p:txBody>
          <a:bodyPr/>
          <a:lstStyle/>
          <a:p>
            <a:pPr>
              <a:defRPr/>
            </a:pPr>
            <a:r>
              <a:rPr lang="en-US" dirty="0" smtClean="0"/>
              <a:t>Module 8: Distribution</a:t>
            </a:r>
            <a:endParaRPr lang="en-US" dirty="0"/>
          </a:p>
        </p:txBody>
      </p:sp>
      <p:sp>
        <p:nvSpPr>
          <p:cNvPr id="103428" name="Slide Number Placeholder 3"/>
          <p:cNvSpPr>
            <a:spLocks noGrp="1"/>
          </p:cNvSpPr>
          <p:nvPr>
            <p:ph type="sldNum" sz="quarter" idx="12"/>
          </p:nvPr>
        </p:nvSpPr>
        <p:spPr>
          <a:noFill/>
        </p:spPr>
        <p:txBody>
          <a:bodyPr/>
          <a:lstStyle/>
          <a:p>
            <a:fld id="{D292C2E9-B16D-4EB6-A62B-0F4D417FFC28}" type="slidenum">
              <a:rPr lang="en-US" smtClean="0"/>
              <a:pPr/>
              <a:t>112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Purpose</a:t>
            </a:r>
          </a:p>
          <a:p>
            <a:pPr marL="800100" indent="-457200">
              <a:defRPr/>
            </a:pPr>
            <a:r>
              <a:rPr lang="en-US" dirty="0" smtClean="0"/>
              <a:t>Components</a:t>
            </a:r>
          </a:p>
          <a:p>
            <a:pPr indent="0">
              <a:buNone/>
              <a:defRPr/>
            </a:pPr>
            <a:endParaRPr lang="en-US" dirty="0" smtClean="0"/>
          </a:p>
        </p:txBody>
      </p:sp>
      <p:sp>
        <p:nvSpPr>
          <p:cNvPr id="2" name="Title 1"/>
          <p:cNvSpPr>
            <a:spLocks noGrp="1"/>
          </p:cNvSpPr>
          <p:nvPr>
            <p:ph type="title"/>
          </p:nvPr>
        </p:nvSpPr>
        <p:spPr/>
        <p:txBody>
          <a:bodyPr/>
          <a:lstStyle/>
          <a:p>
            <a:pPr>
              <a:defRPr/>
            </a:pPr>
            <a:r>
              <a:rPr lang="en-US" dirty="0" smtClean="0"/>
              <a:t>Distribution Networks</a:t>
            </a:r>
            <a:endParaRPr lang="en-US" dirty="0"/>
          </a:p>
        </p:txBody>
      </p:sp>
      <p:sp>
        <p:nvSpPr>
          <p:cNvPr id="104452" name="Slide Number Placeholder 3"/>
          <p:cNvSpPr>
            <a:spLocks noGrp="1"/>
          </p:cNvSpPr>
          <p:nvPr>
            <p:ph type="sldNum" sz="quarter" idx="12"/>
          </p:nvPr>
        </p:nvSpPr>
        <p:spPr>
          <a:noFill/>
        </p:spPr>
        <p:txBody>
          <a:bodyPr/>
          <a:lstStyle/>
          <a:p>
            <a:fld id="{0890174A-6D2F-4455-902A-0C8E855F55CA}" type="slidenum">
              <a:rPr lang="en-US" smtClean="0"/>
              <a:pPr/>
              <a:t>113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Transmission Systems</a:t>
            </a:r>
          </a:p>
          <a:p>
            <a:pPr marL="800100" indent="-457200">
              <a:defRPr/>
            </a:pPr>
            <a:r>
              <a:rPr lang="en-US" dirty="0" smtClean="0"/>
              <a:t>Service Connections</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Pipes</a:t>
            </a:r>
            <a:endParaRPr lang="en-US" dirty="0"/>
          </a:p>
        </p:txBody>
      </p:sp>
      <p:sp>
        <p:nvSpPr>
          <p:cNvPr id="106500" name="Slide Number Placeholder 3"/>
          <p:cNvSpPr>
            <a:spLocks noGrp="1"/>
          </p:cNvSpPr>
          <p:nvPr>
            <p:ph type="sldNum" sz="quarter" idx="12"/>
          </p:nvPr>
        </p:nvSpPr>
        <p:spPr>
          <a:noFill/>
        </p:spPr>
        <p:txBody>
          <a:bodyPr/>
          <a:lstStyle/>
          <a:p>
            <a:fld id="{A6A78822-A479-4E73-BD46-C53FFDC3DC8F}" type="slidenum">
              <a:rPr lang="en-US" smtClean="0"/>
              <a:pPr/>
              <a:t>114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371600"/>
            <a:ext cx="8229600" cy="4602163"/>
          </a:xfrm>
        </p:spPr>
        <p:txBody>
          <a:bodyPr/>
          <a:lstStyle/>
          <a:p>
            <a:pPr indent="0">
              <a:buNone/>
              <a:defRPr/>
            </a:pPr>
            <a:r>
              <a:rPr lang="en-US" dirty="0" smtClean="0"/>
              <a:t>Provide sufficient amount of water to equalize the daily demands on the water supply system. </a:t>
            </a:r>
          </a:p>
          <a:p>
            <a:pPr indent="0" algn="ctr">
              <a:defRPr/>
            </a:pPr>
            <a:endParaRPr lang="en-US" sz="800" dirty="0" smtClean="0"/>
          </a:p>
          <a:p>
            <a:pPr indent="0" algn="ctr">
              <a:defRPr/>
            </a:pPr>
            <a:endParaRPr lang="en-US" sz="800" dirty="0" smtClean="0"/>
          </a:p>
          <a:p>
            <a:pPr marL="800100" indent="-457200">
              <a:defRPr/>
            </a:pPr>
            <a:r>
              <a:rPr lang="en-US" dirty="0" smtClean="0">
                <a:solidFill>
                  <a:schemeClr val="tx1"/>
                </a:solidFill>
              </a:rPr>
              <a:t>Elevated Tanks </a:t>
            </a:r>
          </a:p>
          <a:p>
            <a:pPr marL="800100" indent="-457200">
              <a:defRPr/>
            </a:pPr>
            <a:r>
              <a:rPr lang="en-US" dirty="0" smtClean="0">
                <a:solidFill>
                  <a:schemeClr val="tx1"/>
                </a:solidFill>
              </a:rPr>
              <a:t>Stand Pipes</a:t>
            </a:r>
          </a:p>
          <a:p>
            <a:pPr marL="800100" indent="-457200">
              <a:defRPr/>
            </a:pPr>
            <a:r>
              <a:rPr lang="en-US" dirty="0" smtClean="0">
                <a:solidFill>
                  <a:schemeClr val="tx1"/>
                </a:solidFill>
              </a:rPr>
              <a:t>Reservoir or ground level storage tanks</a:t>
            </a:r>
          </a:p>
          <a:p>
            <a:pPr marL="800100" indent="-457200">
              <a:defRPr/>
            </a:pPr>
            <a:r>
              <a:rPr lang="en-US" dirty="0" smtClean="0">
                <a:solidFill>
                  <a:schemeClr val="tx1"/>
                </a:solidFill>
              </a:rPr>
              <a:t>Pressure Tanks</a:t>
            </a:r>
            <a:endParaRPr lang="en-US" dirty="0">
              <a:solidFill>
                <a:schemeClr val="tx1"/>
              </a:solidFill>
            </a:endParaRPr>
          </a:p>
        </p:txBody>
      </p:sp>
      <p:sp>
        <p:nvSpPr>
          <p:cNvPr id="2" name="Title 1"/>
          <p:cNvSpPr>
            <a:spLocks noGrp="1"/>
          </p:cNvSpPr>
          <p:nvPr>
            <p:ph type="title"/>
          </p:nvPr>
        </p:nvSpPr>
        <p:spPr/>
        <p:txBody>
          <a:bodyPr/>
          <a:lstStyle/>
          <a:p>
            <a:pPr>
              <a:defRPr/>
            </a:pPr>
            <a:r>
              <a:rPr lang="en-US" dirty="0" smtClean="0"/>
              <a:t>Storage Facilities</a:t>
            </a:r>
            <a:endParaRPr lang="en-US" dirty="0"/>
          </a:p>
        </p:txBody>
      </p:sp>
      <p:sp>
        <p:nvSpPr>
          <p:cNvPr id="107524" name="Slide Number Placeholder 3"/>
          <p:cNvSpPr>
            <a:spLocks noGrp="1"/>
          </p:cNvSpPr>
          <p:nvPr>
            <p:ph type="sldNum" sz="quarter" idx="12"/>
          </p:nvPr>
        </p:nvSpPr>
        <p:spPr>
          <a:noFill/>
        </p:spPr>
        <p:txBody>
          <a:bodyPr/>
          <a:lstStyle/>
          <a:p>
            <a:fld id="{7501BA87-09F0-4B61-8841-0EAAF9F9F178}" type="slidenum">
              <a:rPr lang="en-US" smtClean="0"/>
              <a:pPr/>
              <a:t>115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Valves used to stop flow, regulate flow, drain lines or isolate a section of line.  </a:t>
            </a:r>
          </a:p>
          <a:p>
            <a:pPr marL="800100" indent="-457200">
              <a:defRPr/>
            </a:pPr>
            <a:r>
              <a:rPr lang="en-US" dirty="0" smtClean="0"/>
              <a:t>Valves can be operated manually or by motorized controls that may be operated through a remote.</a:t>
            </a:r>
          </a:p>
          <a:p>
            <a:pPr indent="0">
              <a:defRPr/>
            </a:pPr>
            <a:endParaRPr lang="en-US" dirty="0"/>
          </a:p>
        </p:txBody>
      </p:sp>
      <p:sp>
        <p:nvSpPr>
          <p:cNvPr id="2" name="Title 1"/>
          <p:cNvSpPr>
            <a:spLocks noGrp="1"/>
          </p:cNvSpPr>
          <p:nvPr>
            <p:ph type="title"/>
          </p:nvPr>
        </p:nvSpPr>
        <p:spPr/>
        <p:txBody>
          <a:bodyPr/>
          <a:lstStyle/>
          <a:p>
            <a:pPr>
              <a:defRPr/>
            </a:pPr>
            <a:r>
              <a:rPr lang="en-US" dirty="0" smtClean="0"/>
              <a:t>Valves</a:t>
            </a:r>
            <a:endParaRPr lang="en-US" dirty="0"/>
          </a:p>
        </p:txBody>
      </p:sp>
      <p:sp>
        <p:nvSpPr>
          <p:cNvPr id="109572" name="Slide Number Placeholder 3"/>
          <p:cNvSpPr>
            <a:spLocks noGrp="1"/>
          </p:cNvSpPr>
          <p:nvPr>
            <p:ph type="sldNum" sz="quarter" idx="12"/>
          </p:nvPr>
        </p:nvSpPr>
        <p:spPr>
          <a:noFill/>
        </p:spPr>
        <p:txBody>
          <a:bodyPr/>
          <a:lstStyle/>
          <a:p>
            <a:fld id="{853D588F-63C1-4AC5-A56A-2C7A7508D54C}" type="slidenum">
              <a:rPr lang="en-US" smtClean="0"/>
              <a:pPr/>
              <a:t>116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indent="0">
              <a:buNone/>
              <a:defRPr/>
            </a:pPr>
            <a:r>
              <a:rPr lang="en-US" dirty="0" smtClean="0"/>
              <a:t>Meters measure, display, and record the amount of water that passes through a distribution system component.</a:t>
            </a:r>
          </a:p>
          <a:p>
            <a:pPr indent="0">
              <a:buNone/>
              <a:defRPr/>
            </a:pPr>
            <a:r>
              <a:rPr lang="en-US" b="1" dirty="0" smtClean="0">
                <a:solidFill>
                  <a:schemeClr val="tx1"/>
                </a:solidFill>
              </a:rPr>
              <a:t>Types of Meters</a:t>
            </a:r>
            <a:endParaRPr lang="en-US" dirty="0" smtClean="0">
              <a:solidFill>
                <a:schemeClr val="tx1"/>
              </a:solidFill>
            </a:endParaRPr>
          </a:p>
          <a:p>
            <a:pPr marL="800100" indent="-457200">
              <a:defRPr/>
            </a:pPr>
            <a:r>
              <a:rPr lang="en-US" dirty="0" smtClean="0"/>
              <a:t>Displacement Meters</a:t>
            </a:r>
          </a:p>
          <a:p>
            <a:pPr marL="800100" indent="-457200">
              <a:defRPr/>
            </a:pPr>
            <a:r>
              <a:rPr lang="en-US" dirty="0" smtClean="0"/>
              <a:t>Velocity Meters </a:t>
            </a:r>
          </a:p>
          <a:p>
            <a:pPr marL="800100" indent="-457200">
              <a:defRPr/>
            </a:pPr>
            <a:r>
              <a:rPr lang="en-US" dirty="0" smtClean="0"/>
              <a:t>Compound Meters </a:t>
            </a:r>
          </a:p>
          <a:p>
            <a:pPr marL="800100" indent="-457200">
              <a:defRPr/>
            </a:pPr>
            <a:r>
              <a:rPr lang="en-US" dirty="0" smtClean="0"/>
              <a:t>Electric Meters </a:t>
            </a:r>
          </a:p>
          <a:p>
            <a:pPr marL="800100" indent="-457200">
              <a:defRPr/>
            </a:pPr>
            <a:r>
              <a:rPr lang="en-US" dirty="0" smtClean="0"/>
              <a:t>Proportional</a:t>
            </a:r>
            <a:r>
              <a:rPr lang="en-US" b="1" dirty="0" smtClean="0"/>
              <a:t> </a:t>
            </a:r>
            <a:r>
              <a:rPr lang="en-US" dirty="0" smtClean="0"/>
              <a:t>Meters </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Meters</a:t>
            </a:r>
            <a:endParaRPr lang="en-US" dirty="0"/>
          </a:p>
        </p:txBody>
      </p:sp>
      <p:sp>
        <p:nvSpPr>
          <p:cNvPr id="110596" name="Slide Number Placeholder 3"/>
          <p:cNvSpPr>
            <a:spLocks noGrp="1"/>
          </p:cNvSpPr>
          <p:nvPr>
            <p:ph type="sldNum" sz="quarter" idx="12"/>
          </p:nvPr>
        </p:nvSpPr>
        <p:spPr>
          <a:noFill/>
        </p:spPr>
        <p:txBody>
          <a:bodyPr/>
          <a:lstStyle/>
          <a:p>
            <a:fld id="{21DB5880-245F-4D76-BEED-F2208E247F5E}" type="slidenum">
              <a:rPr lang="en-US" smtClean="0"/>
              <a:pPr/>
              <a:t>117</a:t>
            </a:fld>
            <a:endParaRPr lang="en-US" smtClean="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81350"/>
            <a:ext cx="228600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defRPr/>
            </a:pPr>
            <a:r>
              <a:rPr lang="en-US" b="1" dirty="0" smtClean="0"/>
              <a:t>Purpose of Backflow Prevention</a:t>
            </a:r>
            <a:endParaRPr lang="en-US" dirty="0" smtClean="0"/>
          </a:p>
          <a:p>
            <a:pPr marL="800100" indent="-457200">
              <a:defRPr/>
            </a:pPr>
            <a:r>
              <a:rPr lang="en-US" sz="2800" dirty="0" smtClean="0"/>
              <a:t>Prevent potential contaminants from being introduced to the distribution by the </a:t>
            </a:r>
            <a:r>
              <a:rPr lang="en-US" sz="2800" b="1" dirty="0" smtClean="0"/>
              <a:t>reverse flow of water</a:t>
            </a:r>
          </a:p>
          <a:p>
            <a:pPr indent="0">
              <a:buNone/>
              <a:defRPr/>
            </a:pPr>
            <a:r>
              <a:rPr lang="en-US" b="1" dirty="0" smtClean="0"/>
              <a:t>Types of Backflow Prevention Devices </a:t>
            </a:r>
            <a:endParaRPr lang="en-US" dirty="0" smtClean="0"/>
          </a:p>
          <a:p>
            <a:pPr marL="1200150" lvl="1" indent="-457200">
              <a:defRPr/>
            </a:pPr>
            <a:r>
              <a:rPr lang="en-US" sz="2400" dirty="0" smtClean="0"/>
              <a:t>A physical air gap</a:t>
            </a:r>
          </a:p>
          <a:p>
            <a:pPr marL="1200150" lvl="1" indent="-457200">
              <a:defRPr/>
            </a:pPr>
            <a:r>
              <a:rPr lang="en-US" sz="2400" dirty="0" smtClean="0"/>
              <a:t>A reduced pressure device </a:t>
            </a:r>
          </a:p>
          <a:p>
            <a:pPr marL="1200150" lvl="1" indent="-457200">
              <a:defRPr/>
            </a:pPr>
            <a:r>
              <a:rPr lang="en-US" sz="2400" dirty="0" smtClean="0"/>
              <a:t>A double-check valve assembly </a:t>
            </a:r>
          </a:p>
          <a:p>
            <a:pPr indent="0">
              <a:defRPr/>
            </a:pPr>
            <a:endParaRPr lang="en-US" dirty="0"/>
          </a:p>
        </p:txBody>
      </p:sp>
      <p:sp>
        <p:nvSpPr>
          <p:cNvPr id="2" name="Title 1"/>
          <p:cNvSpPr>
            <a:spLocks noGrp="1"/>
          </p:cNvSpPr>
          <p:nvPr>
            <p:ph type="title"/>
          </p:nvPr>
        </p:nvSpPr>
        <p:spPr/>
        <p:txBody>
          <a:bodyPr/>
          <a:lstStyle/>
          <a:p>
            <a:pPr>
              <a:defRPr/>
            </a:pPr>
            <a:r>
              <a:rPr lang="en-US" b="1" dirty="0" smtClean="0"/>
              <a:t>Backflow Prevention </a:t>
            </a:r>
            <a:endParaRPr lang="en-US" dirty="0"/>
          </a:p>
        </p:txBody>
      </p:sp>
      <p:sp>
        <p:nvSpPr>
          <p:cNvPr id="112644" name="Slide Number Placeholder 3"/>
          <p:cNvSpPr>
            <a:spLocks noGrp="1"/>
          </p:cNvSpPr>
          <p:nvPr>
            <p:ph type="sldNum" sz="quarter" idx="12"/>
          </p:nvPr>
        </p:nvSpPr>
        <p:spPr>
          <a:noFill/>
        </p:spPr>
        <p:txBody>
          <a:bodyPr/>
          <a:lstStyle/>
          <a:p>
            <a:fld id="{503C795A-3EAE-4F27-BA3B-006674300E12}" type="slidenum">
              <a:rPr lang="en-US" smtClean="0"/>
              <a:pPr/>
              <a:t>118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052948"/>
            <a:ext cx="8229600" cy="4602163"/>
          </a:xfrm>
        </p:spPr>
        <p:txBody>
          <a:bodyPr/>
          <a:lstStyle/>
          <a:p>
            <a:pPr indent="0">
              <a:buNone/>
              <a:defRPr/>
            </a:pPr>
            <a:r>
              <a:rPr lang="en-US" sz="2800" b="1" dirty="0" smtClean="0"/>
              <a:t>Pressure</a:t>
            </a:r>
            <a:r>
              <a:rPr lang="en-US" sz="2800" dirty="0" smtClean="0"/>
              <a:t> - the force per unit of area.  Pressure is commonly expressed in units of pounds per square inch (psi).</a:t>
            </a:r>
          </a:p>
          <a:p>
            <a:pPr indent="0">
              <a:buNone/>
              <a:defRPr/>
            </a:pPr>
            <a:r>
              <a:rPr lang="en-US" sz="2800" dirty="0" smtClean="0"/>
              <a:t>Pressure, psi = Pressure Head, ft / 2.31, or</a:t>
            </a:r>
          </a:p>
          <a:p>
            <a:pPr indent="0">
              <a:buNone/>
              <a:defRPr/>
            </a:pPr>
            <a:r>
              <a:rPr lang="en-US" sz="2800" dirty="0" smtClean="0"/>
              <a:t>Pressure, psi x 2.31 = Pressure Head, ft</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Pressure and Head</a:t>
            </a:r>
            <a:endParaRPr lang="en-US" dirty="0"/>
          </a:p>
        </p:txBody>
      </p:sp>
      <p:sp>
        <p:nvSpPr>
          <p:cNvPr id="113668" name="Slide Number Placeholder 3"/>
          <p:cNvSpPr>
            <a:spLocks noGrp="1"/>
          </p:cNvSpPr>
          <p:nvPr>
            <p:ph type="sldNum" sz="quarter" idx="12"/>
          </p:nvPr>
        </p:nvSpPr>
        <p:spPr>
          <a:noFill/>
        </p:spPr>
        <p:txBody>
          <a:bodyPr/>
          <a:lstStyle/>
          <a:p>
            <a:fld id="{79095EA6-AB71-4988-803B-93B1443E1D54}" type="slidenum">
              <a:rPr lang="en-US" smtClean="0"/>
              <a:pPr/>
              <a:t>119</a:t>
            </a:fld>
            <a:endParaRPr lang="en-US" smtClean="0"/>
          </a:p>
        </p:txBody>
      </p:sp>
      <p:grpSp>
        <p:nvGrpSpPr>
          <p:cNvPr id="113669" name="Group 2"/>
          <p:cNvGrpSpPr>
            <a:grpSpLocks/>
          </p:cNvGrpSpPr>
          <p:nvPr/>
        </p:nvGrpSpPr>
        <p:grpSpPr bwMode="auto">
          <a:xfrm>
            <a:off x="952500" y="3537734"/>
            <a:ext cx="7315200" cy="2647950"/>
            <a:chOff x="3098" y="8958"/>
            <a:chExt cx="4242" cy="2156"/>
          </a:xfrm>
        </p:grpSpPr>
        <p:sp>
          <p:nvSpPr>
            <p:cNvPr id="113670" name="AutoShape 3"/>
            <p:cNvSpPr>
              <a:spLocks noChangeArrowheads="1"/>
            </p:cNvSpPr>
            <p:nvPr/>
          </p:nvSpPr>
          <p:spPr bwMode="auto">
            <a:xfrm>
              <a:off x="3098" y="8958"/>
              <a:ext cx="2674" cy="2156"/>
            </a:xfrm>
            <a:prstGeom prst="can">
              <a:avLst>
                <a:gd name="adj" fmla="val 25000"/>
              </a:avLst>
            </a:prstGeom>
            <a:gradFill rotWithShape="0">
              <a:gsLst>
                <a:gs pos="0">
                  <a:srgbClr val="FFFFFF"/>
                </a:gs>
                <a:gs pos="100000">
                  <a:srgbClr val="C2C2C2"/>
                </a:gs>
              </a:gsLst>
              <a:lin ang="5400000" scaled="1"/>
            </a:gradFill>
            <a:ln w="9525">
              <a:solidFill>
                <a:srgbClr val="000000"/>
              </a:solidFill>
              <a:round/>
              <a:headEnd/>
              <a:tailEnd/>
            </a:ln>
          </p:spPr>
          <p:txBody>
            <a:bodyPr/>
            <a:lstStyle/>
            <a:p>
              <a:endParaRPr lang="en-US"/>
            </a:p>
          </p:txBody>
        </p:sp>
        <p:sp>
          <p:nvSpPr>
            <p:cNvPr id="113671" name="AutoShape 4"/>
            <p:cNvSpPr>
              <a:spLocks noChangeArrowheads="1"/>
            </p:cNvSpPr>
            <p:nvPr/>
          </p:nvSpPr>
          <p:spPr bwMode="auto">
            <a:xfrm>
              <a:off x="6962" y="9098"/>
              <a:ext cx="378" cy="1960"/>
            </a:xfrm>
            <a:prstGeom prst="cube">
              <a:avLst>
                <a:gd name="adj" fmla="val 25000"/>
              </a:avLst>
            </a:prstGeom>
            <a:gradFill rotWithShape="0">
              <a:gsLst>
                <a:gs pos="0">
                  <a:srgbClr val="FFFFFF"/>
                </a:gs>
                <a:gs pos="100000">
                  <a:srgbClr val="C2C2C2"/>
                </a:gs>
              </a:gsLst>
              <a:lin ang="5400000" scaled="1"/>
            </a:gradFill>
            <a:ln w="9525">
              <a:solidFill>
                <a:srgbClr val="000000"/>
              </a:solidFill>
              <a:miter lim="800000"/>
              <a:headEnd/>
              <a:tailEnd/>
            </a:ln>
          </p:spPr>
          <p:txBody>
            <a:bodyPr/>
            <a:lstStyle/>
            <a:p>
              <a:endParaRPr lang="en-US"/>
            </a:p>
          </p:txBody>
        </p:sp>
        <p:sp>
          <p:nvSpPr>
            <p:cNvPr id="113672" name="Line 5"/>
            <p:cNvSpPr>
              <a:spLocks noChangeShapeType="1"/>
            </p:cNvSpPr>
            <p:nvPr/>
          </p:nvSpPr>
          <p:spPr bwMode="auto">
            <a:xfrm>
              <a:off x="6192" y="9182"/>
              <a:ext cx="0" cy="1722"/>
            </a:xfrm>
            <a:prstGeom prst="line">
              <a:avLst/>
            </a:prstGeom>
            <a:noFill/>
            <a:ln w="9525">
              <a:solidFill>
                <a:srgbClr val="000000"/>
              </a:solidFill>
              <a:round/>
              <a:headEnd type="triangle" w="med" len="med"/>
              <a:tailEnd type="triangle" w="med" len="med"/>
            </a:ln>
          </p:spPr>
          <p:txBody>
            <a:bodyPr/>
            <a:lstStyle/>
            <a:p>
              <a:endParaRPr lang="en-US"/>
            </a:p>
          </p:txBody>
        </p:sp>
        <p:sp>
          <p:nvSpPr>
            <p:cNvPr id="113673" name="Text Box 6"/>
            <p:cNvSpPr txBox="1">
              <a:spLocks noChangeArrowheads="1"/>
            </p:cNvSpPr>
            <p:nvPr/>
          </p:nvSpPr>
          <p:spPr bwMode="auto">
            <a:xfrm>
              <a:off x="6066" y="9700"/>
              <a:ext cx="840" cy="660"/>
            </a:xfrm>
            <a:prstGeom prst="rect">
              <a:avLst/>
            </a:prstGeom>
            <a:noFill/>
            <a:ln w="9525">
              <a:noFill/>
              <a:miter lim="800000"/>
              <a:headEnd/>
              <a:tailEnd/>
            </a:ln>
          </p:spPr>
          <p:txBody>
            <a:bodyPr/>
            <a:lstStyle/>
            <a:p>
              <a:pPr>
                <a:spcAft>
                  <a:spcPts val="1000"/>
                </a:spcAft>
                <a:tabLst>
                  <a:tab pos="457200" algn="l"/>
                </a:tabLst>
              </a:pPr>
              <a:r>
                <a:rPr lang="en-US" sz="3200" b="0">
                  <a:latin typeface="Calibri" pitchFamily="34" charset="0"/>
                </a:rPr>
                <a:t>125 ft</a:t>
              </a:r>
              <a:endParaRPr lang="en-US" sz="320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p:txBody>
          <a:bodyPr/>
          <a:lstStyle/>
          <a:p>
            <a:pPr indent="0" eaLnBrk="1" hangingPunct="1">
              <a:buNone/>
              <a:defRPr/>
            </a:pPr>
            <a:r>
              <a:rPr lang="en-US" dirty="0" smtClean="0"/>
              <a:t>Learning Objectives</a:t>
            </a:r>
          </a:p>
          <a:p>
            <a:pPr lvl="1" eaLnBrk="1" hangingPunct="1">
              <a:defRPr/>
            </a:pPr>
            <a:r>
              <a:rPr lang="en-US" dirty="0" smtClean="0"/>
              <a:t>Describe the three different classifications of water systems and an example of each. </a:t>
            </a:r>
          </a:p>
        </p:txBody>
      </p:sp>
      <p:sp>
        <p:nvSpPr>
          <p:cNvPr id="174082" name="Rectangle 2"/>
          <p:cNvSpPr>
            <a:spLocks noGrp="1" noRot="1" noChangeArrowheads="1"/>
          </p:cNvSpPr>
          <p:nvPr>
            <p:ph type="title"/>
          </p:nvPr>
        </p:nvSpPr>
        <p:spPr/>
        <p:txBody>
          <a:bodyPr/>
          <a:lstStyle/>
          <a:p>
            <a:pPr eaLnBrk="1" hangingPunct="1">
              <a:defRPr/>
            </a:pPr>
            <a:r>
              <a:rPr lang="en-US" sz="4400" dirty="0" smtClean="0"/>
              <a:t>Unit 2 – Public Water Supplies System Classifications</a:t>
            </a:r>
          </a:p>
        </p:txBody>
      </p:sp>
      <p:sp>
        <p:nvSpPr>
          <p:cNvPr id="13314" name="Slide Number Placeholder 3"/>
          <p:cNvSpPr>
            <a:spLocks noGrp="1"/>
          </p:cNvSpPr>
          <p:nvPr>
            <p:ph type="sldNum" sz="quarter" idx="12"/>
          </p:nvPr>
        </p:nvSpPr>
        <p:spPr>
          <a:noFill/>
        </p:spPr>
        <p:txBody>
          <a:bodyPr/>
          <a:lstStyle/>
          <a:p>
            <a:fld id="{8E1988EA-4BEF-481B-8D03-570D1030185F}" type="slidenum">
              <a:rPr lang="en-US" smtClean="0"/>
              <a:pPr/>
              <a:t>12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2638424"/>
            <a:ext cx="8229600" cy="4087813"/>
          </a:xfrm>
        </p:spPr>
        <p:txBody>
          <a:bodyPr/>
          <a:lstStyle/>
          <a:p>
            <a:pPr indent="0">
              <a:buNone/>
              <a:defRPr/>
            </a:pPr>
            <a:r>
              <a:rPr lang="en-US" dirty="0" smtClean="0"/>
              <a:t> 		ft  =  </a:t>
            </a:r>
            <a:r>
              <a:rPr lang="en-US" u="sng" dirty="0" smtClean="0"/>
              <a:t>2.31 ft</a:t>
            </a:r>
            <a:r>
              <a:rPr lang="en-US" dirty="0" smtClean="0"/>
              <a:t>   x  </a:t>
            </a:r>
            <a:r>
              <a:rPr lang="en-US" u="sng" dirty="0" smtClean="0"/>
              <a:t>155 </a:t>
            </a:r>
            <a:r>
              <a:rPr lang="en-US" u="sng" strike="sngStrike" dirty="0" smtClean="0"/>
              <a:t>psi</a:t>
            </a:r>
            <a:endParaRPr lang="en-US" dirty="0" smtClean="0"/>
          </a:p>
          <a:p>
            <a:pPr indent="0">
              <a:buNone/>
              <a:defRPr/>
            </a:pPr>
            <a:r>
              <a:rPr lang="en-US" dirty="0" smtClean="0"/>
              <a:t>          		 1 </a:t>
            </a:r>
            <a:r>
              <a:rPr lang="en-US" strike="sngStrike" dirty="0" smtClean="0"/>
              <a:t>psi</a:t>
            </a:r>
            <a:endParaRPr lang="en-US" dirty="0" smtClean="0"/>
          </a:p>
          <a:p>
            <a:pPr indent="0">
              <a:buNone/>
              <a:defRPr/>
            </a:pPr>
            <a:r>
              <a:rPr lang="en-US" dirty="0" smtClean="0"/>
              <a:t> </a:t>
            </a:r>
          </a:p>
          <a:p>
            <a:pPr indent="0">
              <a:buNone/>
              <a:defRPr/>
            </a:pPr>
            <a:r>
              <a:rPr lang="en-US" dirty="0" smtClean="0"/>
              <a:t>			=  (2.31) (155)</a:t>
            </a:r>
          </a:p>
          <a:p>
            <a:pPr indent="0">
              <a:buNone/>
              <a:defRPr/>
            </a:pPr>
            <a:r>
              <a:rPr lang="en-US" dirty="0" smtClean="0"/>
              <a:t> </a:t>
            </a:r>
          </a:p>
          <a:p>
            <a:pPr indent="0">
              <a:buNone/>
              <a:defRPr/>
            </a:pPr>
            <a:r>
              <a:rPr lang="en-US" dirty="0" smtClean="0"/>
              <a:t>			=  358.05 Feet			</a:t>
            </a:r>
          </a:p>
          <a:p>
            <a:pPr indent="0">
              <a:buNone/>
              <a:defRPr/>
            </a:pPr>
            <a:endParaRPr lang="en-US" dirty="0"/>
          </a:p>
        </p:txBody>
      </p:sp>
      <p:sp>
        <p:nvSpPr>
          <p:cNvPr id="2" name="Title 1"/>
          <p:cNvSpPr>
            <a:spLocks noGrp="1"/>
          </p:cNvSpPr>
          <p:nvPr>
            <p:ph type="title"/>
          </p:nvPr>
        </p:nvSpPr>
        <p:spPr>
          <a:xfrm>
            <a:off x="457200" y="1122362"/>
            <a:ext cx="8229600" cy="1601787"/>
          </a:xfrm>
        </p:spPr>
        <p:txBody>
          <a:bodyPr/>
          <a:lstStyle/>
          <a:p>
            <a:pPr algn="l">
              <a:defRPr/>
            </a:pPr>
            <a:r>
              <a:rPr lang="en-US" sz="2800" dirty="0" smtClean="0">
                <a:solidFill>
                  <a:schemeClr val="tx1"/>
                </a:solidFill>
              </a:rPr>
              <a:t>What would the pressure head in feet be on a fire hydrant if a pressure gauge on that fire hydrant read 155 psi?</a:t>
            </a:r>
            <a:endParaRPr lang="en-US" sz="2800" dirty="0">
              <a:solidFill>
                <a:schemeClr val="tx1"/>
              </a:solidFill>
            </a:endParaRPr>
          </a:p>
        </p:txBody>
      </p:sp>
      <p:sp>
        <p:nvSpPr>
          <p:cNvPr id="114692" name="Slide Number Placeholder 3"/>
          <p:cNvSpPr>
            <a:spLocks noGrp="1"/>
          </p:cNvSpPr>
          <p:nvPr>
            <p:ph type="sldNum" sz="quarter" idx="12"/>
          </p:nvPr>
        </p:nvSpPr>
        <p:spPr>
          <a:noFill/>
        </p:spPr>
        <p:txBody>
          <a:bodyPr/>
          <a:lstStyle/>
          <a:p>
            <a:fld id="{A33FFBDF-DCF7-4AE2-B127-838EB556E4D0}" type="slidenum">
              <a:rPr lang="en-US" smtClean="0"/>
              <a:pPr/>
              <a:t>120</a:t>
            </a:fld>
            <a:endParaRPr lang="en-US" smtClean="0"/>
          </a:p>
        </p:txBody>
      </p:sp>
      <p:sp>
        <p:nvSpPr>
          <p:cNvPr id="5" name="Title 1"/>
          <p:cNvSpPr txBox="1">
            <a:spLocks/>
          </p:cNvSpPr>
          <p:nvPr/>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0" dirty="0" smtClean="0"/>
              <a:t>Example 1</a:t>
            </a:r>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295650"/>
            <a:ext cx="8229600" cy="1590676"/>
          </a:xfrm>
        </p:spPr>
        <p:txBody>
          <a:bodyPr/>
          <a:lstStyle/>
          <a:p>
            <a:pPr indent="0">
              <a:buNone/>
              <a:defRPr/>
            </a:pPr>
            <a:r>
              <a:rPr lang="en-US" dirty="0" smtClean="0"/>
              <a:t>psi  =  </a:t>
            </a:r>
            <a:r>
              <a:rPr lang="en-US" u="sng" dirty="0" smtClean="0"/>
              <a:t>1 psi     </a:t>
            </a:r>
            <a:r>
              <a:rPr lang="en-US" dirty="0" smtClean="0"/>
              <a:t>x  </a:t>
            </a:r>
            <a:r>
              <a:rPr lang="en-US" u="sng" dirty="0" smtClean="0"/>
              <a:t>258 </a:t>
            </a:r>
            <a:r>
              <a:rPr lang="en-US" u="sng" strike="sngStrike" dirty="0" smtClean="0"/>
              <a:t>ft</a:t>
            </a:r>
            <a:r>
              <a:rPr lang="en-US" dirty="0" smtClean="0"/>
              <a:t>   =  </a:t>
            </a:r>
            <a:r>
              <a:rPr lang="en-US" u="sng" dirty="0" smtClean="0"/>
              <a:t>258</a:t>
            </a:r>
            <a:r>
              <a:rPr lang="en-US" dirty="0" smtClean="0"/>
              <a:t>	=     111.7 psi</a:t>
            </a:r>
          </a:p>
          <a:p>
            <a:pPr indent="0">
              <a:buNone/>
              <a:defRPr/>
            </a:pPr>
            <a:r>
              <a:rPr lang="en-US" dirty="0" smtClean="0"/>
              <a:t>             2.31 </a:t>
            </a:r>
            <a:r>
              <a:rPr lang="en-US" strike="sngStrike" dirty="0" smtClean="0"/>
              <a:t>ft</a:t>
            </a:r>
            <a:r>
              <a:rPr lang="en-US" dirty="0" smtClean="0"/>
              <a:t>		      2.31</a:t>
            </a:r>
          </a:p>
          <a:p>
            <a:pPr indent="0">
              <a:defRPr/>
            </a:pPr>
            <a:endParaRPr lang="en-US" dirty="0"/>
          </a:p>
        </p:txBody>
      </p:sp>
      <p:sp>
        <p:nvSpPr>
          <p:cNvPr id="2" name="Title 1"/>
          <p:cNvSpPr>
            <a:spLocks noGrp="1"/>
          </p:cNvSpPr>
          <p:nvPr>
            <p:ph type="title"/>
          </p:nvPr>
        </p:nvSpPr>
        <p:spPr>
          <a:xfrm>
            <a:off x="457200" y="1304925"/>
            <a:ext cx="8229600" cy="1819276"/>
          </a:xfrm>
        </p:spPr>
        <p:txBody>
          <a:bodyPr/>
          <a:lstStyle/>
          <a:p>
            <a:pPr algn="l">
              <a:defRPr/>
            </a:pPr>
            <a:r>
              <a:rPr lang="en-US" sz="2800" dirty="0" smtClean="0">
                <a:solidFill>
                  <a:schemeClr val="tx1"/>
                </a:solidFill>
              </a:rPr>
              <a:t>What would the pressure head in psi be on a fire hydrant if a pressure gauge on that fire hydrant read 258 feet?</a:t>
            </a: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115716" name="Slide Number Placeholder 3"/>
          <p:cNvSpPr>
            <a:spLocks noGrp="1"/>
          </p:cNvSpPr>
          <p:nvPr>
            <p:ph type="sldNum" sz="quarter" idx="12"/>
          </p:nvPr>
        </p:nvSpPr>
        <p:spPr>
          <a:noFill/>
        </p:spPr>
        <p:txBody>
          <a:bodyPr/>
          <a:lstStyle/>
          <a:p>
            <a:fld id="{03C2213A-9C49-417B-85AA-DE51AB6CA2A4}" type="slidenum">
              <a:rPr lang="en-US" smtClean="0"/>
              <a:pPr/>
              <a:t>121</a:t>
            </a:fld>
            <a:endParaRPr lang="en-US" smtClean="0"/>
          </a:p>
        </p:txBody>
      </p:sp>
      <p:sp>
        <p:nvSpPr>
          <p:cNvPr id="5" name="Title 1"/>
          <p:cNvSpPr txBox="1">
            <a:spLocks/>
          </p:cNvSpPr>
          <p:nvPr/>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0" dirty="0" smtClean="0"/>
              <a:t>Example 2</a:t>
            </a:r>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Font typeface="Wingdings" pitchFamily="2" charset="2"/>
              <a:buChar char="Ø"/>
              <a:defRPr/>
            </a:pPr>
            <a:r>
              <a:rPr lang="en-US" sz="2800" b="1" dirty="0" smtClean="0"/>
              <a:t>Unaccounted-for Water</a:t>
            </a:r>
            <a:r>
              <a:rPr lang="en-US" sz="2800" dirty="0" smtClean="0"/>
              <a:t>— is the difference between the amount of water produced and the amount of water metered for billing purposes. </a:t>
            </a:r>
          </a:p>
          <a:p>
            <a:pPr indent="0">
              <a:buFont typeface="Wingdings" pitchFamily="2" charset="2"/>
              <a:buChar char="Ø"/>
              <a:defRPr/>
            </a:pPr>
            <a:r>
              <a:rPr lang="en-US" sz="2800" dirty="0"/>
              <a:t>Unaccounted for water (the difference between net water produced and total water metered) should not exceed 15%. </a:t>
            </a:r>
            <a:endParaRPr lang="en-US" sz="2800" b="1" dirty="0" smtClean="0"/>
          </a:p>
          <a:p>
            <a:pPr indent="0">
              <a:buNone/>
              <a:defRPr/>
            </a:pPr>
            <a:endParaRPr lang="en-US" dirty="0"/>
          </a:p>
        </p:txBody>
      </p:sp>
      <p:sp>
        <p:nvSpPr>
          <p:cNvPr id="2" name="Title 1"/>
          <p:cNvSpPr>
            <a:spLocks noGrp="1"/>
          </p:cNvSpPr>
          <p:nvPr>
            <p:ph type="title"/>
          </p:nvPr>
        </p:nvSpPr>
        <p:spPr/>
        <p:txBody>
          <a:bodyPr/>
          <a:lstStyle/>
          <a:p>
            <a:pPr>
              <a:defRPr/>
            </a:pPr>
            <a:r>
              <a:rPr lang="en-US" dirty="0" smtClean="0"/>
              <a:t>Customers and Demands</a:t>
            </a:r>
            <a:endParaRPr lang="en-US" dirty="0"/>
          </a:p>
        </p:txBody>
      </p:sp>
      <p:sp>
        <p:nvSpPr>
          <p:cNvPr id="116740" name="Slide Number Placeholder 3"/>
          <p:cNvSpPr>
            <a:spLocks noGrp="1"/>
          </p:cNvSpPr>
          <p:nvPr>
            <p:ph type="sldNum" sz="quarter" idx="12"/>
          </p:nvPr>
        </p:nvSpPr>
        <p:spPr>
          <a:noFill/>
        </p:spPr>
        <p:txBody>
          <a:bodyPr/>
          <a:lstStyle/>
          <a:p>
            <a:fld id="{6AA581F4-8AD4-43BC-A1D0-4D5BA331CBA5}" type="slidenum">
              <a:rPr lang="en-US" smtClean="0"/>
              <a:pPr/>
              <a:t>122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 y="3200400"/>
            <a:ext cx="8734425" cy="2982913"/>
          </a:xfrm>
        </p:spPr>
        <p:txBody>
          <a:bodyPr/>
          <a:lstStyle/>
          <a:p>
            <a:pPr indent="0">
              <a:buNone/>
              <a:defRPr/>
            </a:pPr>
            <a:r>
              <a:rPr lang="en-US" sz="2800" dirty="0" smtClean="0"/>
              <a:t>96,000,000 gallons - 88,673,249 gallons = 7,326,751 gals</a:t>
            </a:r>
          </a:p>
          <a:p>
            <a:pPr indent="0">
              <a:buNone/>
              <a:defRPr/>
            </a:pPr>
            <a:r>
              <a:rPr lang="en-US" dirty="0" smtClean="0"/>
              <a:t>	</a:t>
            </a:r>
          </a:p>
          <a:p>
            <a:pPr indent="0">
              <a:buNone/>
              <a:defRPr/>
            </a:pPr>
            <a:r>
              <a:rPr lang="en-US" dirty="0" smtClean="0"/>
              <a:t>	</a:t>
            </a:r>
            <a:r>
              <a:rPr lang="en-US" sz="2800" u="sng" dirty="0" smtClean="0"/>
              <a:t>7,326,751 gallons</a:t>
            </a:r>
            <a:r>
              <a:rPr lang="en-US" sz="2800" dirty="0" smtClean="0"/>
              <a:t>	       x     100     =    </a:t>
            </a:r>
            <a:r>
              <a:rPr lang="en-US" sz="2800" dirty="0" smtClean="0">
                <a:solidFill>
                  <a:srgbClr val="C00000"/>
                </a:solidFill>
              </a:rPr>
              <a:t>7.6 %   or    8%</a:t>
            </a:r>
          </a:p>
          <a:p>
            <a:pPr indent="0">
              <a:buNone/>
              <a:defRPr/>
            </a:pPr>
            <a:r>
              <a:rPr lang="en-US" sz="2800" dirty="0" smtClean="0"/>
              <a:t>	96,000,000 gallons				 </a:t>
            </a:r>
            <a:r>
              <a:rPr lang="en-US" sz="2800" dirty="0" smtClean="0">
                <a:solidFill>
                  <a:srgbClr val="C00000"/>
                </a:solidFill>
              </a:rPr>
              <a:t>Unaccounted</a:t>
            </a:r>
            <a:endParaRPr lang="en-US" dirty="0"/>
          </a:p>
        </p:txBody>
      </p:sp>
      <p:sp>
        <p:nvSpPr>
          <p:cNvPr id="2" name="Title 1"/>
          <p:cNvSpPr>
            <a:spLocks noGrp="1"/>
          </p:cNvSpPr>
          <p:nvPr>
            <p:ph type="title"/>
          </p:nvPr>
        </p:nvSpPr>
        <p:spPr>
          <a:xfrm>
            <a:off x="466725" y="1219201"/>
            <a:ext cx="8229600" cy="1924050"/>
          </a:xfrm>
        </p:spPr>
        <p:txBody>
          <a:bodyPr/>
          <a:lstStyle/>
          <a:p>
            <a:pPr algn="l">
              <a:defRPr/>
            </a:pPr>
            <a:r>
              <a:rPr lang="en-US" sz="2800" dirty="0" smtClean="0">
                <a:solidFill>
                  <a:schemeClr val="tx1"/>
                </a:solidFill>
              </a:rPr>
              <a:t>ABC water treated 96,000,000 gallons of water during December of 2012.  Records indicate that ABC billed 88,673,249 gallons for December of 2012.  What is their percent of water loss?</a:t>
            </a:r>
            <a:r>
              <a:rPr lang="en-US" sz="3600" dirty="0" smtClean="0">
                <a:solidFill>
                  <a:schemeClr val="tx1"/>
                </a:solidFill>
              </a:rPr>
              <a:t/>
            </a:r>
            <a:br>
              <a:rPr lang="en-US" sz="3600" dirty="0" smtClean="0">
                <a:solidFill>
                  <a:schemeClr val="tx1"/>
                </a:solidFill>
              </a:rPr>
            </a:br>
            <a:endParaRPr lang="en-US" dirty="0">
              <a:solidFill>
                <a:schemeClr val="tx1"/>
              </a:solidFill>
            </a:endParaRPr>
          </a:p>
        </p:txBody>
      </p:sp>
      <p:sp>
        <p:nvSpPr>
          <p:cNvPr id="117764" name="Slide Number Placeholder 3"/>
          <p:cNvSpPr>
            <a:spLocks noGrp="1"/>
          </p:cNvSpPr>
          <p:nvPr>
            <p:ph type="sldNum" sz="quarter" idx="12"/>
          </p:nvPr>
        </p:nvSpPr>
        <p:spPr>
          <a:noFill/>
        </p:spPr>
        <p:txBody>
          <a:bodyPr/>
          <a:lstStyle/>
          <a:p>
            <a:fld id="{B7188322-43EB-481E-89C2-12A584745631}" type="slidenum">
              <a:rPr lang="en-US" smtClean="0"/>
              <a:pPr/>
              <a:t>123</a:t>
            </a:fld>
            <a:endParaRPr lang="en-US" smtClean="0"/>
          </a:p>
        </p:txBody>
      </p:sp>
      <p:sp>
        <p:nvSpPr>
          <p:cNvPr id="5" name="Title 1"/>
          <p:cNvSpPr txBox="1">
            <a:spLocks/>
          </p:cNvSpPr>
          <p:nvPr/>
        </p:nvSpPr>
        <p:spPr>
          <a:xfrm>
            <a:off x="609600" y="2746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0" dirty="0" smtClean="0"/>
              <a:t>Example 1</a:t>
            </a:r>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 y="3819525"/>
            <a:ext cx="9010650" cy="4602163"/>
          </a:xfrm>
        </p:spPr>
        <p:txBody>
          <a:bodyPr/>
          <a:lstStyle/>
          <a:p>
            <a:pPr indent="0">
              <a:buNone/>
              <a:defRPr/>
            </a:pPr>
            <a:r>
              <a:rPr lang="en-US" sz="2400" dirty="0" smtClean="0"/>
              <a:t>600,000 + 30,000 + 15,000 + 20,000 = 665,000 gallons accounted for.</a:t>
            </a:r>
          </a:p>
          <a:p>
            <a:pPr indent="0">
              <a:buNone/>
              <a:defRPr/>
            </a:pPr>
            <a:r>
              <a:rPr lang="en-US" sz="2400" dirty="0" smtClean="0"/>
              <a:t>700,000 Master Meter Reading - 665,000 Accounted for Through System = </a:t>
            </a:r>
            <a:r>
              <a:rPr lang="en-US" sz="2400" dirty="0" smtClean="0">
                <a:solidFill>
                  <a:srgbClr val="C00000"/>
                </a:solidFill>
              </a:rPr>
              <a:t>35,000 Unaccounted for</a:t>
            </a:r>
          </a:p>
          <a:p>
            <a:pPr indent="0">
              <a:buNone/>
              <a:defRPr/>
            </a:pPr>
            <a:r>
              <a:rPr lang="en-US" sz="2400" dirty="0" smtClean="0"/>
              <a:t>	</a:t>
            </a:r>
            <a:r>
              <a:rPr lang="en-US" sz="2400" u="sng" dirty="0" smtClean="0"/>
              <a:t>35,000 Unaccounted For</a:t>
            </a:r>
            <a:r>
              <a:rPr lang="en-US" sz="2400" dirty="0" smtClean="0"/>
              <a:t> = 0.05  x  100  =  </a:t>
            </a:r>
            <a:r>
              <a:rPr lang="en-US" sz="2400" dirty="0" smtClean="0">
                <a:solidFill>
                  <a:srgbClr val="C00000"/>
                </a:solidFill>
              </a:rPr>
              <a:t>5% Unaccounted For</a:t>
            </a:r>
          </a:p>
          <a:p>
            <a:pPr indent="0">
              <a:buNone/>
              <a:defRPr/>
            </a:pPr>
            <a:r>
              <a:rPr lang="en-US" sz="2400" dirty="0" smtClean="0"/>
              <a:t>	700,000 Master Meter</a:t>
            </a:r>
          </a:p>
          <a:p>
            <a:pPr indent="0">
              <a:buNone/>
              <a:defRPr/>
            </a:pPr>
            <a:endParaRPr lang="en-US" sz="2400" dirty="0" smtClean="0"/>
          </a:p>
          <a:p>
            <a:pPr indent="0">
              <a:buNone/>
              <a:defRPr/>
            </a:pPr>
            <a:endParaRPr lang="en-US" sz="2400" dirty="0" smtClean="0"/>
          </a:p>
          <a:p>
            <a:pPr indent="0">
              <a:buNone/>
              <a:defRPr/>
            </a:pPr>
            <a:endParaRPr lang="en-US" dirty="0"/>
          </a:p>
        </p:txBody>
      </p:sp>
      <p:sp>
        <p:nvSpPr>
          <p:cNvPr id="2" name="Title 1"/>
          <p:cNvSpPr>
            <a:spLocks noGrp="1"/>
          </p:cNvSpPr>
          <p:nvPr>
            <p:ph type="title"/>
          </p:nvPr>
        </p:nvSpPr>
        <p:spPr>
          <a:xfrm>
            <a:off x="457200" y="1047750"/>
            <a:ext cx="8229600" cy="2543174"/>
          </a:xfrm>
        </p:spPr>
        <p:txBody>
          <a:bodyPr/>
          <a:lstStyle/>
          <a:p>
            <a:pPr algn="l">
              <a:defRPr/>
            </a:pPr>
            <a:r>
              <a:rPr lang="en-US" sz="2400" dirty="0" smtClean="0">
                <a:solidFill>
                  <a:schemeClr val="tx1"/>
                </a:solidFill>
              </a:rPr>
              <a:t>The master meter for a system shows a monthly total of 700,000 gallons.  600,000 gallons were used for billing.  Another 30,000 gallons was used for flushing.  On top of that, 15,000 gallons were used in a fire episode and an estimated 20,000 gallons were lost to a main break that was repaired that same day.  What is the total unaccounted for water loss percentage for the month?</a:t>
            </a:r>
            <a:endParaRPr lang="en-US" dirty="0">
              <a:solidFill>
                <a:schemeClr val="tx1"/>
              </a:solidFill>
            </a:endParaRPr>
          </a:p>
        </p:txBody>
      </p:sp>
      <p:sp>
        <p:nvSpPr>
          <p:cNvPr id="118788" name="Slide Number Placeholder 3"/>
          <p:cNvSpPr>
            <a:spLocks noGrp="1"/>
          </p:cNvSpPr>
          <p:nvPr>
            <p:ph type="sldNum" sz="quarter" idx="12"/>
          </p:nvPr>
        </p:nvSpPr>
        <p:spPr>
          <a:noFill/>
        </p:spPr>
        <p:txBody>
          <a:bodyPr/>
          <a:lstStyle/>
          <a:p>
            <a:fld id="{93E14F4D-F62C-4FB7-9314-711A3D05F459}" type="slidenum">
              <a:rPr lang="en-US" smtClean="0"/>
              <a:pPr/>
              <a:t>124</a:t>
            </a:fld>
            <a:endParaRPr lang="en-US" smtClean="0"/>
          </a:p>
        </p:txBody>
      </p:sp>
      <p:sp>
        <p:nvSpPr>
          <p:cNvPr id="5" name="Title 1"/>
          <p:cNvSpPr txBox="1">
            <a:spLocks/>
          </p:cNvSpPr>
          <p:nvPr/>
        </p:nvSpPr>
        <p:spPr>
          <a:xfrm>
            <a:off x="466725" y="25558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0" dirty="0" smtClean="0"/>
              <a:t>Example 2</a:t>
            </a:r>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3976"/>
            <a:ext cx="8229600" cy="4802188"/>
          </a:xfrm>
        </p:spPr>
        <p:txBody>
          <a:bodyPr/>
          <a:lstStyle/>
          <a:p>
            <a:pPr marL="800100" indent="-457200">
              <a:defRPr/>
            </a:pPr>
            <a:r>
              <a:rPr lang="en-US" dirty="0" smtClean="0"/>
              <a:t>Residential</a:t>
            </a:r>
          </a:p>
          <a:p>
            <a:pPr marL="800100" indent="-457200">
              <a:defRPr/>
            </a:pPr>
            <a:r>
              <a:rPr lang="en-US" dirty="0" smtClean="0"/>
              <a:t>Commercial</a:t>
            </a:r>
          </a:p>
          <a:p>
            <a:pPr marL="800100" indent="-457200">
              <a:defRPr/>
            </a:pPr>
            <a:r>
              <a:rPr lang="en-US" dirty="0" smtClean="0"/>
              <a:t>Industrial</a:t>
            </a:r>
          </a:p>
          <a:p>
            <a:pPr marL="800100" indent="-457200">
              <a:defRPr/>
            </a:pPr>
            <a:r>
              <a:rPr lang="en-US" dirty="0" smtClean="0"/>
              <a:t>Other</a:t>
            </a:r>
            <a:endParaRPr lang="en-US" dirty="0"/>
          </a:p>
        </p:txBody>
      </p:sp>
      <p:sp>
        <p:nvSpPr>
          <p:cNvPr id="2" name="Title 1"/>
          <p:cNvSpPr>
            <a:spLocks noGrp="1"/>
          </p:cNvSpPr>
          <p:nvPr>
            <p:ph type="title"/>
          </p:nvPr>
        </p:nvSpPr>
        <p:spPr/>
        <p:txBody>
          <a:bodyPr/>
          <a:lstStyle/>
          <a:p>
            <a:pPr>
              <a:defRPr/>
            </a:pPr>
            <a:r>
              <a:rPr lang="en-US" b="1" dirty="0" smtClean="0"/>
              <a:t>Customer Types</a:t>
            </a:r>
            <a:endParaRPr lang="en-US" dirty="0"/>
          </a:p>
        </p:txBody>
      </p:sp>
      <p:sp>
        <p:nvSpPr>
          <p:cNvPr id="119812" name="Slide Number Placeholder 3"/>
          <p:cNvSpPr>
            <a:spLocks noGrp="1"/>
          </p:cNvSpPr>
          <p:nvPr>
            <p:ph type="sldNum" sz="quarter" idx="12"/>
          </p:nvPr>
        </p:nvSpPr>
        <p:spPr>
          <a:noFill/>
        </p:spPr>
        <p:txBody>
          <a:bodyPr/>
          <a:lstStyle/>
          <a:p>
            <a:fld id="{BE753EAD-FA05-41CC-9543-51D692F55F1F}" type="slidenum">
              <a:rPr lang="en-US" smtClean="0"/>
              <a:pPr/>
              <a:t>125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2076"/>
            <a:ext cx="8229600" cy="4764088"/>
          </a:xfrm>
        </p:spPr>
        <p:txBody>
          <a:bodyPr/>
          <a:lstStyle/>
          <a:p>
            <a:pPr marL="800100" indent="-457200">
              <a:defRPr/>
            </a:pPr>
            <a:r>
              <a:rPr lang="en-US" dirty="0" smtClean="0"/>
              <a:t>Pipeline Maintenance and Repairs</a:t>
            </a:r>
          </a:p>
          <a:p>
            <a:pPr marL="800100" indent="-457200">
              <a:defRPr/>
            </a:pPr>
            <a:r>
              <a:rPr lang="en-US" dirty="0" smtClean="0"/>
              <a:t>Leak Detection</a:t>
            </a:r>
          </a:p>
          <a:p>
            <a:pPr marL="800100" indent="-457200">
              <a:defRPr/>
            </a:pPr>
            <a:r>
              <a:rPr lang="en-US" dirty="0" smtClean="0"/>
              <a:t>Main Break Repair and Replacement</a:t>
            </a:r>
          </a:p>
          <a:p>
            <a:pPr marL="800100" indent="-457200">
              <a:defRPr/>
            </a:pPr>
            <a:r>
              <a:rPr lang="en-US" dirty="0" smtClean="0"/>
              <a:t>Cleaning and Lining</a:t>
            </a:r>
          </a:p>
          <a:p>
            <a:pPr indent="0" algn="ctr">
              <a:defRPr/>
            </a:pPr>
            <a:endParaRPr lang="en-US" dirty="0"/>
          </a:p>
        </p:txBody>
      </p:sp>
      <p:sp>
        <p:nvSpPr>
          <p:cNvPr id="2" name="Title 1"/>
          <p:cNvSpPr>
            <a:spLocks noGrp="1"/>
          </p:cNvSpPr>
          <p:nvPr>
            <p:ph type="title"/>
          </p:nvPr>
        </p:nvSpPr>
        <p:spPr>
          <a:xfrm>
            <a:off x="457200" y="207963"/>
            <a:ext cx="8229600" cy="868362"/>
          </a:xfrm>
        </p:spPr>
        <p:txBody>
          <a:bodyPr/>
          <a:lstStyle/>
          <a:p>
            <a:pPr>
              <a:defRPr/>
            </a:pPr>
            <a:r>
              <a:rPr lang="en-US" dirty="0" smtClean="0"/>
              <a:t>Routine Maintenance and Repairs</a:t>
            </a:r>
            <a:endParaRPr lang="en-US" dirty="0"/>
          </a:p>
        </p:txBody>
      </p:sp>
      <p:sp>
        <p:nvSpPr>
          <p:cNvPr id="120836" name="Slide Number Placeholder 3"/>
          <p:cNvSpPr>
            <a:spLocks noGrp="1"/>
          </p:cNvSpPr>
          <p:nvPr>
            <p:ph type="sldNum" sz="quarter" idx="12"/>
          </p:nvPr>
        </p:nvSpPr>
        <p:spPr>
          <a:noFill/>
        </p:spPr>
        <p:txBody>
          <a:bodyPr/>
          <a:lstStyle/>
          <a:p>
            <a:fld id="{6B89C4D7-5FBD-47DE-AE83-3D995CE21184}" type="slidenum">
              <a:rPr lang="en-US" smtClean="0"/>
              <a:pPr/>
              <a:t>126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62076"/>
            <a:ext cx="8401050" cy="4764088"/>
          </a:xfrm>
        </p:spPr>
        <p:txBody>
          <a:bodyPr/>
          <a:lstStyle/>
          <a:p>
            <a:pPr marL="800100" indent="-457200">
              <a:defRPr/>
            </a:pPr>
            <a:r>
              <a:rPr lang="en-US" dirty="0" smtClean="0"/>
              <a:t>Distribution Exercise: Page 1-16 (Mod 8)</a:t>
            </a:r>
          </a:p>
          <a:p>
            <a:pPr marL="800100" indent="-457200">
              <a:defRPr/>
            </a:pPr>
            <a:r>
              <a:rPr lang="en-US" dirty="0" smtClean="0"/>
              <a:t>Key points: Page 1-17 (Mod 8)</a:t>
            </a:r>
            <a:endParaRPr lang="en-US" dirty="0"/>
          </a:p>
        </p:txBody>
      </p:sp>
      <p:sp>
        <p:nvSpPr>
          <p:cNvPr id="2" name="Title 1"/>
          <p:cNvSpPr>
            <a:spLocks noGrp="1"/>
          </p:cNvSpPr>
          <p:nvPr>
            <p:ph type="title"/>
          </p:nvPr>
        </p:nvSpPr>
        <p:spPr>
          <a:xfrm>
            <a:off x="381000" y="198438"/>
            <a:ext cx="8229600" cy="868362"/>
          </a:xfrm>
        </p:spPr>
        <p:txBody>
          <a:bodyPr/>
          <a:lstStyle/>
          <a:p>
            <a:pPr>
              <a:defRPr/>
            </a:pPr>
            <a:r>
              <a:rPr lang="en-US" dirty="0" smtClean="0"/>
              <a:t>Wrap-Up</a:t>
            </a:r>
            <a:endParaRPr lang="en-US" dirty="0"/>
          </a:p>
        </p:txBody>
      </p:sp>
      <p:sp>
        <p:nvSpPr>
          <p:cNvPr id="121860" name="Slide Number Placeholder 3"/>
          <p:cNvSpPr>
            <a:spLocks noGrp="1"/>
          </p:cNvSpPr>
          <p:nvPr>
            <p:ph type="sldNum" sz="quarter" idx="12"/>
          </p:nvPr>
        </p:nvSpPr>
        <p:spPr>
          <a:noFill/>
        </p:spPr>
        <p:txBody>
          <a:bodyPr/>
          <a:lstStyle/>
          <a:p>
            <a:fld id="{C28DEF15-AF17-4467-9FFC-61F6EBD2D579}" type="slidenum">
              <a:rPr lang="en-US" smtClean="0"/>
              <a:pPr/>
              <a:t>127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1576"/>
            <a:ext cx="8229600" cy="4954588"/>
          </a:xfrm>
        </p:spPr>
        <p:txBody>
          <a:bodyPr/>
          <a:lstStyle/>
          <a:p>
            <a:pPr marL="800100" indent="-457200">
              <a:defRPr/>
            </a:pPr>
            <a:r>
              <a:rPr lang="en-US" sz="2800" dirty="0" smtClean="0"/>
              <a:t>Mechanical</a:t>
            </a:r>
            <a:r>
              <a:rPr lang="en-US" sz="4000" dirty="0" smtClean="0"/>
              <a:t> </a:t>
            </a:r>
            <a:r>
              <a:rPr lang="en-US" sz="2800" dirty="0" smtClean="0"/>
              <a:t>Hazards</a:t>
            </a:r>
          </a:p>
          <a:p>
            <a:pPr marL="800100" indent="-457200">
              <a:defRPr/>
            </a:pPr>
            <a:r>
              <a:rPr lang="en-US" sz="2800" dirty="0" smtClean="0"/>
              <a:t>Electrical Hazards</a:t>
            </a:r>
          </a:p>
          <a:p>
            <a:pPr marL="800100" indent="-457200">
              <a:defRPr/>
            </a:pPr>
            <a:r>
              <a:rPr lang="en-US" sz="2800" dirty="0" smtClean="0"/>
              <a:t>Noise</a:t>
            </a:r>
          </a:p>
          <a:p>
            <a:pPr marL="800100" indent="-457200">
              <a:defRPr/>
            </a:pPr>
            <a:r>
              <a:rPr lang="en-US" sz="2800" dirty="0" smtClean="0"/>
              <a:t>Slip, Trip and Fall Hazards</a:t>
            </a:r>
          </a:p>
          <a:p>
            <a:pPr marL="800100" indent="-457200">
              <a:defRPr/>
            </a:pPr>
            <a:r>
              <a:rPr lang="en-US" sz="2800" dirty="0" smtClean="0"/>
              <a:t>Excavations</a:t>
            </a:r>
          </a:p>
          <a:p>
            <a:pPr marL="800100" indent="-457200">
              <a:defRPr/>
            </a:pPr>
            <a:r>
              <a:rPr lang="en-US" sz="2800" dirty="0" smtClean="0"/>
              <a:t>Confined Space</a:t>
            </a:r>
            <a:endParaRPr lang="en-US" sz="2800" dirty="0"/>
          </a:p>
        </p:txBody>
      </p:sp>
      <p:sp>
        <p:nvSpPr>
          <p:cNvPr id="2" name="Title 1"/>
          <p:cNvSpPr>
            <a:spLocks noGrp="1"/>
          </p:cNvSpPr>
          <p:nvPr>
            <p:ph type="title"/>
          </p:nvPr>
        </p:nvSpPr>
        <p:spPr/>
        <p:txBody>
          <a:bodyPr/>
          <a:lstStyle/>
          <a:p>
            <a:pPr>
              <a:defRPr/>
            </a:pPr>
            <a:r>
              <a:rPr lang="en-US" dirty="0" smtClean="0"/>
              <a:t>Module 30: Safety/Hazards</a:t>
            </a:r>
            <a:endParaRPr lang="en-US" dirty="0"/>
          </a:p>
        </p:txBody>
      </p:sp>
      <p:sp>
        <p:nvSpPr>
          <p:cNvPr id="122884" name="Slide Number Placeholder 3"/>
          <p:cNvSpPr>
            <a:spLocks noGrp="1"/>
          </p:cNvSpPr>
          <p:nvPr>
            <p:ph type="sldNum" sz="quarter" idx="12"/>
          </p:nvPr>
        </p:nvSpPr>
        <p:spPr>
          <a:noFill/>
        </p:spPr>
        <p:txBody>
          <a:bodyPr/>
          <a:lstStyle/>
          <a:p>
            <a:fld id="{5F4510EA-DE5E-4110-8FC5-EBB59237ACBF}" type="slidenum">
              <a:rPr lang="en-US" smtClean="0"/>
              <a:pPr/>
              <a:t>128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6124575" cy="4849813"/>
          </a:xfrm>
        </p:spPr>
        <p:txBody>
          <a:bodyPr/>
          <a:lstStyle/>
          <a:p>
            <a:pPr marL="800100" indent="-457200">
              <a:defRPr/>
            </a:pPr>
            <a:r>
              <a:rPr lang="en-US" sz="2800" dirty="0" smtClean="0"/>
              <a:t>Purpose: Ensure that all personnel follow standardized shutdown and startup procedures to prevent accidental equipment start up, </a:t>
            </a:r>
            <a:r>
              <a:rPr lang="en-US" sz="2800" dirty="0" err="1" smtClean="0"/>
              <a:t>energization</a:t>
            </a:r>
            <a:r>
              <a:rPr lang="en-US" sz="2800" dirty="0" smtClean="0"/>
              <a:t> or release of stored energy </a:t>
            </a:r>
          </a:p>
          <a:p>
            <a:pPr marL="800100" indent="-457200">
              <a:defRPr/>
            </a:pPr>
            <a:r>
              <a:rPr lang="en-US" sz="2800" dirty="0" smtClean="0"/>
              <a:t>NOTE: The person performing the maintenance on an electrical device is responsible for the lock out/</a:t>
            </a:r>
            <a:r>
              <a:rPr lang="en-US" sz="2800" dirty="0" err="1" smtClean="0"/>
              <a:t>tagout</a:t>
            </a:r>
            <a:r>
              <a:rPr lang="en-US" sz="2800" dirty="0" smtClean="0"/>
              <a:t> procedure.</a:t>
            </a:r>
            <a:endParaRPr lang="en-US" sz="2800" dirty="0"/>
          </a:p>
        </p:txBody>
      </p:sp>
      <p:sp>
        <p:nvSpPr>
          <p:cNvPr id="2" name="Title 1"/>
          <p:cNvSpPr>
            <a:spLocks noGrp="1"/>
          </p:cNvSpPr>
          <p:nvPr>
            <p:ph type="title"/>
          </p:nvPr>
        </p:nvSpPr>
        <p:spPr>
          <a:xfrm>
            <a:off x="457200" y="227013"/>
            <a:ext cx="8229600" cy="868362"/>
          </a:xfrm>
        </p:spPr>
        <p:txBody>
          <a:bodyPr/>
          <a:lstStyle/>
          <a:p>
            <a:pPr>
              <a:defRPr/>
            </a:pPr>
            <a:r>
              <a:rPr lang="en-US" dirty="0" smtClean="0"/>
              <a:t>Lockout/</a:t>
            </a:r>
            <a:r>
              <a:rPr lang="en-US" dirty="0" err="1" smtClean="0"/>
              <a:t>Tagout</a:t>
            </a:r>
            <a:r>
              <a:rPr lang="en-US" dirty="0" smtClean="0"/>
              <a:t> Program</a:t>
            </a:r>
            <a:endParaRPr lang="en-US" dirty="0"/>
          </a:p>
        </p:txBody>
      </p:sp>
      <p:sp>
        <p:nvSpPr>
          <p:cNvPr id="123908" name="Slide Number Placeholder 3"/>
          <p:cNvSpPr>
            <a:spLocks noGrp="1"/>
          </p:cNvSpPr>
          <p:nvPr>
            <p:ph type="sldNum" sz="quarter" idx="12"/>
          </p:nvPr>
        </p:nvSpPr>
        <p:spPr>
          <a:noFill/>
        </p:spPr>
        <p:txBody>
          <a:bodyPr/>
          <a:lstStyle/>
          <a:p>
            <a:fld id="{9E0B3CB0-0299-4824-A83B-578238E30E09}" type="slidenum">
              <a:rPr lang="en-US" smtClean="0"/>
              <a:pPr/>
              <a:t>129</a:t>
            </a:fld>
            <a:endParaRPr lang="en-US" smtClean="0"/>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66850"/>
            <a:ext cx="18478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21" y="1031688"/>
            <a:ext cx="8229600" cy="3670939"/>
          </a:xfrm>
        </p:spPr>
        <p:txBody>
          <a:bodyPr/>
          <a:lstStyle/>
          <a:p>
            <a:pPr eaLnBrk="1" hangingPunct="1">
              <a:defRPr/>
            </a:pPr>
            <a:r>
              <a:rPr lang="en-US" sz="3000" dirty="0" smtClean="0">
                <a:solidFill>
                  <a:schemeClr val="tx1"/>
                </a:solidFill>
              </a:rPr>
              <a:t>“</a:t>
            </a:r>
            <a:r>
              <a:rPr lang="en-US" sz="3000" dirty="0">
                <a:solidFill>
                  <a:schemeClr val="tx1"/>
                </a:solidFill>
              </a:rPr>
              <a:t>A</a:t>
            </a:r>
            <a:r>
              <a:rPr lang="en-US" sz="3000" dirty="0" smtClean="0">
                <a:solidFill>
                  <a:schemeClr val="tx1"/>
                </a:solidFill>
              </a:rPr>
              <a:t> system for the provision to the public of water for human consumption through pipes or other constructed conveyances, if such system has at least fifteen service connections or regularly serves an average of at least twenty-five individuals daily at least 60 days out of the year”. </a:t>
            </a:r>
          </a:p>
        </p:txBody>
      </p:sp>
      <p:sp>
        <p:nvSpPr>
          <p:cNvPr id="14340" name="Slide Number Placeholder 3"/>
          <p:cNvSpPr>
            <a:spLocks noGrp="1"/>
          </p:cNvSpPr>
          <p:nvPr>
            <p:ph type="sldNum" sz="quarter" idx="12"/>
          </p:nvPr>
        </p:nvSpPr>
        <p:spPr>
          <a:noFill/>
        </p:spPr>
        <p:txBody>
          <a:bodyPr/>
          <a:lstStyle/>
          <a:p>
            <a:fld id="{B2912835-E2D9-4A7E-95CF-5B3F67C571F6}" type="slidenum">
              <a:rPr lang="en-US" smtClean="0"/>
              <a:pPr/>
              <a:t>13</a:t>
            </a:fld>
            <a:endParaRPr lang="en-US" smtClean="0"/>
          </a:p>
        </p:txBody>
      </p:sp>
      <p:pic>
        <p:nvPicPr>
          <p:cNvPr id="14341" name="Picture 2"/>
          <p:cNvPicPr>
            <a:picLocks noChangeAspect="1" noChangeArrowheads="1"/>
          </p:cNvPicPr>
          <p:nvPr/>
        </p:nvPicPr>
        <p:blipFill>
          <a:blip r:embed="rId3"/>
          <a:srcRect/>
          <a:stretch>
            <a:fillRect/>
          </a:stretch>
        </p:blipFill>
        <p:spPr bwMode="auto">
          <a:xfrm>
            <a:off x="0" y="3904825"/>
            <a:ext cx="9144000" cy="3035300"/>
          </a:xfrm>
          <a:prstGeom prst="rect">
            <a:avLst/>
          </a:prstGeom>
          <a:noFill/>
          <a:ln w="9525">
            <a:noFill/>
            <a:miter lim="800000"/>
            <a:headEnd/>
            <a:tailEnd/>
          </a:ln>
        </p:spPr>
      </p:pic>
      <p:sp>
        <p:nvSpPr>
          <p:cNvPr id="7" name="Rectangle 2"/>
          <p:cNvSpPr txBox="1">
            <a:spLocks noRot="1" noChangeArrowheads="1"/>
          </p:cNvSpPr>
          <p:nvPr/>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4400" b="0" dirty="0" smtClean="0"/>
              <a:t>Public Water System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1575"/>
            <a:ext cx="8229600" cy="4954589"/>
          </a:xfrm>
        </p:spPr>
        <p:txBody>
          <a:bodyPr/>
          <a:lstStyle/>
          <a:p>
            <a:pPr indent="0">
              <a:buNone/>
              <a:defRPr/>
            </a:pPr>
            <a:r>
              <a:rPr lang="en-US" sz="2800" dirty="0" smtClean="0"/>
              <a:t>Electrical hazards can be controlled by:</a:t>
            </a:r>
          </a:p>
          <a:p>
            <a:pPr marL="800100" indent="-457200">
              <a:defRPr/>
            </a:pPr>
            <a:r>
              <a:rPr lang="en-US" sz="2400" dirty="0" smtClean="0"/>
              <a:t>Insulation </a:t>
            </a:r>
          </a:p>
          <a:p>
            <a:pPr marL="800100" indent="-457200">
              <a:defRPr/>
            </a:pPr>
            <a:r>
              <a:rPr lang="en-US" sz="2400" dirty="0" smtClean="0"/>
              <a:t>Guarding</a:t>
            </a:r>
          </a:p>
          <a:p>
            <a:pPr marL="800100" indent="-457200">
              <a:defRPr/>
            </a:pPr>
            <a:r>
              <a:rPr lang="en-US" sz="2400" dirty="0" smtClean="0"/>
              <a:t>Grounding</a:t>
            </a:r>
          </a:p>
          <a:p>
            <a:pPr marL="800100" indent="-457200">
              <a:defRPr/>
            </a:pPr>
            <a:r>
              <a:rPr lang="en-US" sz="2400" dirty="0" smtClean="0"/>
              <a:t>Electrical Protective Devices</a:t>
            </a:r>
          </a:p>
          <a:p>
            <a:pPr marL="800100" indent="-457200">
              <a:defRPr/>
            </a:pPr>
            <a:r>
              <a:rPr lang="en-US" sz="2400" dirty="0" smtClean="0"/>
              <a:t>Safe Work Practices</a:t>
            </a:r>
          </a:p>
          <a:p>
            <a:pPr marL="800100" indent="-457200">
              <a:defRPr/>
            </a:pPr>
            <a:r>
              <a:rPr lang="en-US" sz="2400" dirty="0" err="1" smtClean="0"/>
              <a:t>Deenergizing</a:t>
            </a:r>
            <a:r>
              <a:rPr lang="en-US" sz="2400" dirty="0" smtClean="0"/>
              <a:t> Electrical Equipment (Lockout/</a:t>
            </a:r>
            <a:r>
              <a:rPr lang="en-US" sz="2400" dirty="0" err="1" smtClean="0"/>
              <a:t>Tagout</a:t>
            </a:r>
            <a:r>
              <a:rPr lang="en-US" sz="2400" dirty="0" smtClean="0"/>
              <a:t>)</a:t>
            </a:r>
          </a:p>
          <a:p>
            <a:pPr marL="800100" indent="-457200">
              <a:defRPr/>
            </a:pPr>
            <a:r>
              <a:rPr lang="en-US" sz="2400" dirty="0" smtClean="0"/>
              <a:t>Tools</a:t>
            </a:r>
          </a:p>
          <a:p>
            <a:pPr marL="800100" indent="-457200">
              <a:defRPr/>
            </a:pPr>
            <a:r>
              <a:rPr lang="en-US" sz="2400" dirty="0" smtClean="0"/>
              <a:t>Overhead/Underground Power Lines</a:t>
            </a:r>
          </a:p>
          <a:p>
            <a:pPr marL="800100" indent="-457200">
              <a:defRPr/>
            </a:pPr>
            <a:r>
              <a:rPr lang="en-US" sz="2400" dirty="0" smtClean="0"/>
              <a:t>Protective Equipment</a:t>
            </a:r>
          </a:p>
          <a:p>
            <a:pPr marL="800100" indent="-457200">
              <a:defRPr/>
            </a:pPr>
            <a:r>
              <a:rPr lang="en-US" sz="2400" dirty="0" smtClean="0"/>
              <a:t>Good Judgment</a:t>
            </a:r>
            <a:endParaRPr lang="en-US" sz="2400" dirty="0"/>
          </a:p>
        </p:txBody>
      </p:sp>
      <p:sp>
        <p:nvSpPr>
          <p:cNvPr id="2" name="Title 1"/>
          <p:cNvSpPr>
            <a:spLocks noGrp="1"/>
          </p:cNvSpPr>
          <p:nvPr>
            <p:ph type="title"/>
          </p:nvPr>
        </p:nvSpPr>
        <p:spPr/>
        <p:txBody>
          <a:bodyPr/>
          <a:lstStyle/>
          <a:p>
            <a:pPr>
              <a:defRPr/>
            </a:pPr>
            <a:r>
              <a:rPr lang="en-US" dirty="0" smtClean="0"/>
              <a:t>Electrical Hazard Control</a:t>
            </a:r>
            <a:endParaRPr lang="en-US" dirty="0"/>
          </a:p>
        </p:txBody>
      </p:sp>
      <p:sp>
        <p:nvSpPr>
          <p:cNvPr id="124932" name="Slide Number Placeholder 3"/>
          <p:cNvSpPr>
            <a:spLocks noGrp="1"/>
          </p:cNvSpPr>
          <p:nvPr>
            <p:ph type="sldNum" sz="quarter" idx="12"/>
          </p:nvPr>
        </p:nvSpPr>
        <p:spPr>
          <a:noFill/>
        </p:spPr>
        <p:txBody>
          <a:bodyPr/>
          <a:lstStyle/>
          <a:p>
            <a:fld id="{F891F0A0-D7C0-4CDF-B199-543E3BDA0821}" type="slidenum">
              <a:rPr lang="en-US" smtClean="0"/>
              <a:pPr/>
              <a:t>130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100"/>
            <a:ext cx="8229600" cy="4945063"/>
          </a:xfrm>
        </p:spPr>
        <p:txBody>
          <a:bodyPr/>
          <a:lstStyle/>
          <a:p>
            <a:pPr indent="0">
              <a:buNone/>
              <a:defRPr/>
            </a:pPr>
            <a:r>
              <a:rPr lang="en-US" dirty="0" smtClean="0"/>
              <a:t>Treatment plant operation and maintenance activities expose workers to a variety of intermittent or continuous high noise sources.</a:t>
            </a:r>
          </a:p>
          <a:p>
            <a:pPr marL="800100" indent="-457200">
              <a:defRPr/>
            </a:pPr>
            <a:r>
              <a:rPr lang="en-US" dirty="0" smtClean="0"/>
              <a:t>Monitoring should be performed.</a:t>
            </a:r>
          </a:p>
          <a:p>
            <a:pPr marL="800100" indent="-457200">
              <a:defRPr/>
            </a:pPr>
            <a:r>
              <a:rPr lang="en-US" dirty="0" smtClean="0"/>
              <a:t>Hearing conservation program.</a:t>
            </a:r>
          </a:p>
          <a:p>
            <a:pPr marL="800100" indent="-457200">
              <a:defRPr/>
            </a:pPr>
            <a:r>
              <a:rPr lang="en-US" dirty="0" smtClean="0"/>
              <a:t>Noise reduction program.</a:t>
            </a:r>
          </a:p>
          <a:p>
            <a:pPr marL="800100" indent="-457200">
              <a:defRPr/>
            </a:pPr>
            <a:r>
              <a:rPr lang="en-US" dirty="0" smtClean="0"/>
              <a:t>Calculation on 3-12</a:t>
            </a:r>
            <a:endParaRPr lang="en-US" dirty="0"/>
          </a:p>
        </p:txBody>
      </p:sp>
      <p:sp>
        <p:nvSpPr>
          <p:cNvPr id="2" name="Title 1"/>
          <p:cNvSpPr>
            <a:spLocks noGrp="1"/>
          </p:cNvSpPr>
          <p:nvPr>
            <p:ph type="title"/>
          </p:nvPr>
        </p:nvSpPr>
        <p:spPr/>
        <p:txBody>
          <a:bodyPr/>
          <a:lstStyle/>
          <a:p>
            <a:pPr>
              <a:defRPr/>
            </a:pPr>
            <a:r>
              <a:rPr lang="en-US" dirty="0" smtClean="0"/>
              <a:t>Noise</a:t>
            </a:r>
            <a:endParaRPr lang="en-US" dirty="0"/>
          </a:p>
        </p:txBody>
      </p:sp>
      <p:sp>
        <p:nvSpPr>
          <p:cNvPr id="125956" name="Slide Number Placeholder 3"/>
          <p:cNvSpPr>
            <a:spLocks noGrp="1"/>
          </p:cNvSpPr>
          <p:nvPr>
            <p:ph type="sldNum" sz="quarter" idx="12"/>
          </p:nvPr>
        </p:nvSpPr>
        <p:spPr>
          <a:noFill/>
        </p:spPr>
        <p:txBody>
          <a:bodyPr/>
          <a:lstStyle/>
          <a:p>
            <a:fld id="{74E3F473-05BE-4CBF-8E26-94D86A4718E4}" type="slidenum">
              <a:rPr lang="en-US" smtClean="0"/>
              <a:pPr/>
              <a:t>131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marL="800100" indent="-457200">
              <a:defRPr/>
            </a:pPr>
            <a:r>
              <a:rPr lang="en-US" sz="2800" dirty="0" smtClean="0"/>
              <a:t>Walking and working surfaces in treatment plants are inherent sources of slip, trip and fall hazards. </a:t>
            </a:r>
          </a:p>
          <a:p>
            <a:pPr marL="800100" indent="-457200">
              <a:defRPr/>
            </a:pPr>
            <a:r>
              <a:rPr lang="en-US" sz="2800" dirty="0" smtClean="0"/>
              <a:t>Ladders: must be maintained in good condition.</a:t>
            </a:r>
          </a:p>
          <a:p>
            <a:pPr marL="800100" indent="-457200">
              <a:defRPr/>
            </a:pPr>
            <a:r>
              <a:rPr lang="en-US" sz="2800" dirty="0" smtClean="0"/>
              <a:t>Good housekeeping: maintenance of clean dry floors and walkways is important.</a:t>
            </a:r>
          </a:p>
          <a:p>
            <a:pPr marL="800100" indent="-457200">
              <a:defRPr/>
            </a:pPr>
            <a:r>
              <a:rPr lang="en-US" sz="2800" dirty="0" smtClean="0"/>
              <a:t>Footwear:  good with adequate tread.</a:t>
            </a:r>
            <a:endParaRPr lang="en-US" sz="2800" dirty="0"/>
          </a:p>
        </p:txBody>
      </p:sp>
      <p:sp>
        <p:nvSpPr>
          <p:cNvPr id="2" name="Title 1"/>
          <p:cNvSpPr>
            <a:spLocks noGrp="1"/>
          </p:cNvSpPr>
          <p:nvPr>
            <p:ph type="title"/>
          </p:nvPr>
        </p:nvSpPr>
        <p:spPr/>
        <p:txBody>
          <a:bodyPr/>
          <a:lstStyle/>
          <a:p>
            <a:pPr>
              <a:defRPr/>
            </a:pPr>
            <a:r>
              <a:rPr lang="en-US" dirty="0" smtClean="0"/>
              <a:t>Walking/Working Surfaces</a:t>
            </a:r>
            <a:endParaRPr lang="en-US" dirty="0"/>
          </a:p>
        </p:txBody>
      </p:sp>
      <p:sp>
        <p:nvSpPr>
          <p:cNvPr id="126980" name="Slide Number Placeholder 3"/>
          <p:cNvSpPr>
            <a:spLocks noGrp="1"/>
          </p:cNvSpPr>
          <p:nvPr>
            <p:ph type="sldNum" sz="quarter" idx="12"/>
          </p:nvPr>
        </p:nvSpPr>
        <p:spPr>
          <a:noFill/>
        </p:spPr>
        <p:txBody>
          <a:bodyPr/>
          <a:lstStyle/>
          <a:p>
            <a:fld id="{CF53A2DC-C1A5-4807-9BE5-9DC4826BC52E}" type="slidenum">
              <a:rPr lang="en-US" smtClean="0"/>
              <a:pPr/>
              <a:t>132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4450"/>
            <a:ext cx="5738813" cy="4811713"/>
          </a:xfrm>
        </p:spPr>
        <p:txBody>
          <a:bodyPr/>
          <a:lstStyle/>
          <a:p>
            <a:pPr indent="0">
              <a:buNone/>
              <a:defRPr/>
            </a:pPr>
            <a:r>
              <a:rPr lang="en-US" b="1" dirty="0" smtClean="0"/>
              <a:t>Remember: Call Before You Dig (PA </a:t>
            </a:r>
            <a:r>
              <a:rPr lang="en-US" b="1" dirty="0" err="1" smtClean="0"/>
              <a:t>OneCall</a:t>
            </a:r>
            <a:r>
              <a:rPr lang="en-US" b="1" dirty="0" smtClean="0"/>
              <a:t>)</a:t>
            </a:r>
            <a:endParaRPr lang="en-US" dirty="0"/>
          </a:p>
        </p:txBody>
      </p:sp>
      <p:sp>
        <p:nvSpPr>
          <p:cNvPr id="2" name="Title 1"/>
          <p:cNvSpPr>
            <a:spLocks noGrp="1"/>
          </p:cNvSpPr>
          <p:nvPr>
            <p:ph type="title"/>
          </p:nvPr>
        </p:nvSpPr>
        <p:spPr/>
        <p:txBody>
          <a:bodyPr/>
          <a:lstStyle/>
          <a:p>
            <a:pPr>
              <a:defRPr/>
            </a:pPr>
            <a:r>
              <a:rPr lang="en-US" dirty="0" smtClean="0"/>
              <a:t>Excavation</a:t>
            </a:r>
            <a:endParaRPr lang="en-US" dirty="0"/>
          </a:p>
        </p:txBody>
      </p:sp>
      <p:sp>
        <p:nvSpPr>
          <p:cNvPr id="128004" name="Slide Number Placeholder 3"/>
          <p:cNvSpPr>
            <a:spLocks noGrp="1"/>
          </p:cNvSpPr>
          <p:nvPr>
            <p:ph type="sldNum" sz="quarter" idx="12"/>
          </p:nvPr>
        </p:nvSpPr>
        <p:spPr>
          <a:noFill/>
        </p:spPr>
        <p:txBody>
          <a:bodyPr/>
          <a:lstStyle/>
          <a:p>
            <a:fld id="{BA5529C6-D092-419A-8945-1548E9BEFE41}" type="slidenum">
              <a:rPr lang="en-US" smtClean="0"/>
              <a:pPr/>
              <a:t>133</a:t>
            </a:fld>
            <a:endParaRPr lang="en-US" smtClean="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6" y="1490663"/>
            <a:ext cx="2814638" cy="424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699" y="1152525"/>
            <a:ext cx="8677275" cy="5200649"/>
          </a:xfrm>
        </p:spPr>
        <p:txBody>
          <a:bodyPr/>
          <a:lstStyle/>
          <a:p>
            <a:pPr indent="0">
              <a:buNone/>
              <a:defRPr/>
            </a:pPr>
            <a:r>
              <a:rPr lang="en-US" sz="2800" dirty="0" smtClean="0"/>
              <a:t>One or more of the following hazardous characteristics: </a:t>
            </a:r>
          </a:p>
          <a:p>
            <a:pPr marL="800100" indent="-457200">
              <a:defRPr/>
            </a:pPr>
            <a:r>
              <a:rPr lang="en-US" sz="2400" dirty="0" smtClean="0"/>
              <a:t>contains or has the potential to contain a hazardous atmosphere </a:t>
            </a:r>
          </a:p>
          <a:p>
            <a:pPr marL="800100" indent="-457200">
              <a:defRPr/>
            </a:pPr>
            <a:r>
              <a:rPr lang="en-US" sz="2400" dirty="0" smtClean="0"/>
              <a:t>contains a material that has the potential to engulf an entrant such as water; </a:t>
            </a:r>
          </a:p>
          <a:p>
            <a:pPr marL="800100" indent="-457200">
              <a:defRPr/>
            </a:pPr>
            <a:r>
              <a:rPr lang="en-US" sz="2400" dirty="0" smtClean="0"/>
              <a:t>Has an internal configuration such that an entrant could be trapped or asphyxiated by inwardly converging walls or by a floor that slopes downward and tapers to a smaller cross section such as a hopper or bin; </a:t>
            </a:r>
          </a:p>
          <a:p>
            <a:pPr marL="800100" indent="-457200">
              <a:defRPr/>
            </a:pPr>
            <a:r>
              <a:rPr lang="en-US" sz="2400" dirty="0" smtClean="0"/>
              <a:t>contains any other recognized serious safety or health hazard.</a:t>
            </a:r>
            <a:endParaRPr lang="en-US" sz="2400" dirty="0"/>
          </a:p>
        </p:txBody>
      </p:sp>
      <p:sp>
        <p:nvSpPr>
          <p:cNvPr id="2" name="Title 1"/>
          <p:cNvSpPr>
            <a:spLocks noGrp="1"/>
          </p:cNvSpPr>
          <p:nvPr>
            <p:ph type="title"/>
          </p:nvPr>
        </p:nvSpPr>
        <p:spPr/>
        <p:txBody>
          <a:bodyPr/>
          <a:lstStyle/>
          <a:p>
            <a:pPr>
              <a:defRPr/>
            </a:pPr>
            <a:r>
              <a:rPr lang="en-US" b="1" dirty="0" smtClean="0"/>
              <a:t>Permit-Required Confined Space</a:t>
            </a:r>
            <a:endParaRPr lang="en-US" dirty="0"/>
          </a:p>
        </p:txBody>
      </p:sp>
      <p:sp>
        <p:nvSpPr>
          <p:cNvPr id="129028" name="Slide Number Placeholder 3"/>
          <p:cNvSpPr>
            <a:spLocks noGrp="1"/>
          </p:cNvSpPr>
          <p:nvPr>
            <p:ph type="sldNum" sz="quarter" idx="12"/>
          </p:nvPr>
        </p:nvSpPr>
        <p:spPr>
          <a:noFill/>
        </p:spPr>
        <p:txBody>
          <a:bodyPr/>
          <a:lstStyle/>
          <a:p>
            <a:fld id="{C56E8A3B-1B56-4B92-89DB-8FEB5762E233}" type="slidenum">
              <a:rPr lang="en-US" smtClean="0"/>
              <a:pPr/>
              <a:t>134</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6550"/>
            <a:ext cx="8229600" cy="4519613"/>
          </a:xfrm>
        </p:spPr>
        <p:txBody>
          <a:bodyPr/>
          <a:lstStyle/>
          <a:p>
            <a:pPr marL="800100" indent="-457200">
              <a:defRPr/>
            </a:pPr>
            <a:r>
              <a:rPr lang="x-none" sz="2800" b="1" smtClean="0"/>
              <a:t>Class A </a:t>
            </a:r>
            <a:r>
              <a:rPr lang="en-US" sz="2800" dirty="0" smtClean="0"/>
              <a:t> Includes ordinary combustibles such as wood, paper and textiles. </a:t>
            </a:r>
          </a:p>
          <a:p>
            <a:pPr marL="800100" indent="-457200">
              <a:defRPr/>
            </a:pPr>
            <a:r>
              <a:rPr lang="x-none" sz="2800" b="1" smtClean="0"/>
              <a:t>Class B</a:t>
            </a:r>
            <a:r>
              <a:rPr lang="x-none" sz="2800" smtClean="0"/>
              <a:t>  </a:t>
            </a:r>
            <a:r>
              <a:rPr lang="en-US" sz="2800" dirty="0" smtClean="0"/>
              <a:t> Includes flammable or combustible liquids such as gasoline, oils, paints and greases. </a:t>
            </a:r>
          </a:p>
          <a:p>
            <a:pPr marL="800100" indent="-457200">
              <a:defRPr/>
            </a:pPr>
            <a:r>
              <a:rPr lang="x-none" sz="2800" b="1" smtClean="0"/>
              <a:t>Class C</a:t>
            </a:r>
            <a:r>
              <a:rPr lang="x-none" sz="2800" smtClean="0"/>
              <a:t> </a:t>
            </a:r>
            <a:r>
              <a:rPr lang="en-US" sz="2800" dirty="0" smtClean="0"/>
              <a:t> Are electric fires from wiring and electrical equipment or class A or B fires adjacent to electrical equipment. </a:t>
            </a:r>
          </a:p>
          <a:p>
            <a:pPr marL="800100" indent="-457200">
              <a:defRPr/>
            </a:pPr>
            <a:r>
              <a:rPr lang="x-none" sz="2800" b="1" smtClean="0"/>
              <a:t>Class D </a:t>
            </a:r>
            <a:r>
              <a:rPr lang="en-US" sz="2800" dirty="0" smtClean="0"/>
              <a:t> Includes combustible metals such as aluminum, magnesium and titanium.</a:t>
            </a:r>
            <a:r>
              <a:rPr lang="en-US" dirty="0" smtClean="0"/>
              <a:t> </a:t>
            </a:r>
          </a:p>
          <a:p>
            <a:pPr indent="0">
              <a:defRPr/>
            </a:pPr>
            <a:endParaRPr lang="en-US" dirty="0"/>
          </a:p>
        </p:txBody>
      </p:sp>
      <p:sp>
        <p:nvSpPr>
          <p:cNvPr id="2" name="Title 1"/>
          <p:cNvSpPr>
            <a:spLocks noGrp="1"/>
          </p:cNvSpPr>
          <p:nvPr>
            <p:ph type="title"/>
          </p:nvPr>
        </p:nvSpPr>
        <p:spPr/>
        <p:txBody>
          <a:bodyPr/>
          <a:lstStyle/>
          <a:p>
            <a:pPr>
              <a:defRPr/>
            </a:pPr>
            <a:r>
              <a:rPr lang="en-US" dirty="0" smtClean="0"/>
              <a:t>Classes of Fire</a:t>
            </a:r>
            <a:endParaRPr lang="en-US" dirty="0"/>
          </a:p>
        </p:txBody>
      </p:sp>
      <p:sp>
        <p:nvSpPr>
          <p:cNvPr id="130052" name="Slide Number Placeholder 3"/>
          <p:cNvSpPr>
            <a:spLocks noGrp="1"/>
          </p:cNvSpPr>
          <p:nvPr>
            <p:ph type="sldNum" sz="quarter" idx="12"/>
          </p:nvPr>
        </p:nvSpPr>
        <p:spPr>
          <a:noFill/>
        </p:spPr>
        <p:txBody>
          <a:bodyPr/>
          <a:lstStyle/>
          <a:p>
            <a:fld id="{6E295F3C-2111-4CF2-B52F-9373CEB3E795}" type="slidenum">
              <a:rPr lang="en-US" smtClean="0"/>
              <a:pPr/>
              <a:t>135</a:t>
            </a:fld>
            <a:endParaRPr lang="en-US" smtClean="0"/>
          </a:p>
        </p:txBody>
      </p:sp>
      <p:pic>
        <p:nvPicPr>
          <p:cNvPr id="130053" name="Picture 2" descr="C:\Users\Wendy\AppData\Local\Microsoft\Windows\Temporary Internet Files\Content.IE5\UNP3O3GW\MC900389326[1].wmf"/>
          <p:cNvPicPr>
            <a:picLocks noChangeAspect="1" noChangeArrowheads="1"/>
          </p:cNvPicPr>
          <p:nvPr/>
        </p:nvPicPr>
        <p:blipFill>
          <a:blip r:embed="rId3"/>
          <a:srcRect/>
          <a:stretch>
            <a:fillRect/>
          </a:stretch>
        </p:blipFill>
        <p:spPr bwMode="auto">
          <a:xfrm>
            <a:off x="7777163" y="350838"/>
            <a:ext cx="1081087" cy="1255712"/>
          </a:xfrm>
          <a:prstGeom prst="rect">
            <a:avLst/>
          </a:prstGeom>
          <a:noFill/>
          <a:ln w="9525">
            <a:noFill/>
            <a:miter lim="800000"/>
            <a:headEnd/>
            <a:tailEnd/>
          </a:ln>
        </p:spPr>
      </p:pic>
      <p:pic>
        <p:nvPicPr>
          <p:cNvPr id="130054" name="Picture 3" descr="C:\Users\Wendy\AppData\Local\Microsoft\Windows\Temporary Internet Files\Content.IE5\UNP3O3GW\MC900389326[1].wmf"/>
          <p:cNvPicPr>
            <a:picLocks noChangeAspect="1" noChangeArrowheads="1"/>
          </p:cNvPicPr>
          <p:nvPr/>
        </p:nvPicPr>
        <p:blipFill>
          <a:blip r:embed="rId3"/>
          <a:srcRect/>
          <a:stretch>
            <a:fillRect/>
          </a:stretch>
        </p:blipFill>
        <p:spPr bwMode="auto">
          <a:xfrm>
            <a:off x="671513" y="290513"/>
            <a:ext cx="1100137" cy="12779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8250"/>
            <a:ext cx="8229600" cy="4887913"/>
          </a:xfrm>
        </p:spPr>
        <p:txBody>
          <a:bodyPr/>
          <a:lstStyle/>
          <a:p>
            <a:pPr indent="0">
              <a:buNone/>
              <a:defRPr/>
            </a:pPr>
            <a:r>
              <a:rPr lang="x-none" sz="2800" smtClean="0"/>
              <a:t>Chemical storage requirements are listed on MSDS sheets.  In general:</a:t>
            </a:r>
            <a:endParaRPr lang="en-US" sz="2800" b="1" dirty="0" smtClean="0"/>
          </a:p>
          <a:p>
            <a:pPr marL="800100" indent="-457200">
              <a:defRPr/>
            </a:pPr>
            <a:r>
              <a:rPr lang="x-none" sz="2400" smtClean="0"/>
              <a:t>Store acids and bases separately.</a:t>
            </a:r>
            <a:endParaRPr lang="en-US" sz="2400" b="1" dirty="0" smtClean="0"/>
          </a:p>
          <a:p>
            <a:pPr marL="800100" indent="-457200">
              <a:defRPr/>
            </a:pPr>
            <a:r>
              <a:rPr lang="x-none" sz="2400" smtClean="0"/>
              <a:t>Store oxidizers and reducers separately.</a:t>
            </a:r>
            <a:endParaRPr lang="en-US" sz="2400" b="1" dirty="0" smtClean="0"/>
          </a:p>
          <a:p>
            <a:pPr marL="800100" indent="-457200">
              <a:defRPr/>
            </a:pPr>
            <a:r>
              <a:rPr lang="x-none" sz="2400" smtClean="0"/>
              <a:t>No smoking, drinking or eating when working with chemicals.</a:t>
            </a:r>
            <a:endParaRPr lang="en-US" sz="2400" b="1" dirty="0" smtClean="0"/>
          </a:p>
          <a:p>
            <a:pPr marL="800100" indent="-457200">
              <a:defRPr/>
            </a:pPr>
            <a:r>
              <a:rPr lang="x-none" sz="2400" smtClean="0"/>
              <a:t>Store carbon in a clean, dry place </a:t>
            </a:r>
            <a:endParaRPr lang="en-US" sz="2400" dirty="0" smtClean="0"/>
          </a:p>
          <a:p>
            <a:pPr marL="800100" indent="-457200">
              <a:defRPr/>
            </a:pPr>
            <a:r>
              <a:rPr lang="x-none" sz="2400" smtClean="0"/>
              <a:t>Store chlorine in secure areas with leak detection equipment.</a:t>
            </a:r>
            <a:endParaRPr lang="en-US" sz="2400" b="1" dirty="0" smtClean="0"/>
          </a:p>
          <a:p>
            <a:pPr marL="800100" indent="-457200">
              <a:defRPr/>
            </a:pPr>
            <a:r>
              <a:rPr lang="x-none" sz="2400" smtClean="0"/>
              <a:t>Handle cylinders and containers carefully,</a:t>
            </a:r>
            <a:endParaRPr lang="en-US" sz="2400" dirty="0" smtClean="0"/>
          </a:p>
          <a:p>
            <a:pPr marL="800100" indent="-457200">
              <a:defRPr/>
            </a:pPr>
            <a:r>
              <a:rPr lang="x-none" sz="2400" smtClean="0"/>
              <a:t>First aid kits, safety showers and eyewash stations should be available and easy to access.</a:t>
            </a:r>
            <a:endParaRPr lang="en-US" sz="2400" b="1"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Additional Chemical Storage Tips</a:t>
            </a:r>
            <a:endParaRPr lang="en-US" dirty="0"/>
          </a:p>
        </p:txBody>
      </p:sp>
      <p:sp>
        <p:nvSpPr>
          <p:cNvPr id="131076" name="Slide Number Placeholder 3"/>
          <p:cNvSpPr>
            <a:spLocks noGrp="1"/>
          </p:cNvSpPr>
          <p:nvPr>
            <p:ph type="sldNum" sz="quarter" idx="12"/>
          </p:nvPr>
        </p:nvSpPr>
        <p:spPr>
          <a:noFill/>
        </p:spPr>
        <p:txBody>
          <a:bodyPr/>
          <a:lstStyle/>
          <a:p>
            <a:fld id="{5F4BBB3E-CBE5-49EB-8F52-1412C291B9CD}" type="slidenum">
              <a:rPr lang="en-US" smtClean="0"/>
              <a:pPr/>
              <a:t>136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0175"/>
            <a:ext cx="8229600" cy="4487863"/>
          </a:xfrm>
        </p:spPr>
        <p:txBody>
          <a:bodyPr/>
          <a:lstStyle/>
          <a:p>
            <a:pPr marL="685800">
              <a:defRPr/>
            </a:pPr>
            <a:r>
              <a:rPr lang="en-US" dirty="0" smtClean="0"/>
              <a:t>Key points on Page 3-35 (Module 30)</a:t>
            </a:r>
            <a:endParaRPr lang="en-US" dirty="0"/>
          </a:p>
        </p:txBody>
      </p:sp>
      <p:sp>
        <p:nvSpPr>
          <p:cNvPr id="2" name="Title 1"/>
          <p:cNvSpPr>
            <a:spLocks noGrp="1"/>
          </p:cNvSpPr>
          <p:nvPr>
            <p:ph type="title"/>
          </p:nvPr>
        </p:nvSpPr>
        <p:spPr/>
        <p:txBody>
          <a:bodyPr/>
          <a:lstStyle/>
          <a:p>
            <a:pPr>
              <a:defRPr/>
            </a:pPr>
            <a:r>
              <a:rPr lang="en-US" dirty="0" smtClean="0"/>
              <a:t>Safety Wrap Up</a:t>
            </a:r>
            <a:endParaRPr lang="en-US" dirty="0"/>
          </a:p>
        </p:txBody>
      </p:sp>
      <p:sp>
        <p:nvSpPr>
          <p:cNvPr id="132100" name="Slide Number Placeholder 3"/>
          <p:cNvSpPr>
            <a:spLocks noGrp="1"/>
          </p:cNvSpPr>
          <p:nvPr>
            <p:ph type="sldNum" sz="quarter" idx="12"/>
          </p:nvPr>
        </p:nvSpPr>
        <p:spPr>
          <a:noFill/>
        </p:spPr>
        <p:txBody>
          <a:bodyPr/>
          <a:lstStyle/>
          <a:p>
            <a:fld id="{063007D2-7D1D-4854-A946-E9E0D0829B54}" type="slidenum">
              <a:rPr lang="en-US" smtClean="0"/>
              <a:pPr/>
              <a:t>137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4926"/>
            <a:ext cx="8229600" cy="4821238"/>
          </a:xfrm>
        </p:spPr>
        <p:txBody>
          <a:bodyPr/>
          <a:lstStyle/>
          <a:p>
            <a:pPr indent="0">
              <a:buNone/>
              <a:defRPr/>
            </a:pPr>
            <a:r>
              <a:rPr lang="en-US" dirty="0" smtClean="0"/>
              <a:t>That is the end of the material in the manuals.</a:t>
            </a:r>
          </a:p>
          <a:p>
            <a:pPr indent="0" algn="ctr">
              <a:buNone/>
              <a:defRPr/>
            </a:pPr>
            <a:endParaRPr lang="en-US" dirty="0" smtClean="0"/>
          </a:p>
          <a:p>
            <a:pPr indent="0">
              <a:buNone/>
              <a:defRPr/>
            </a:pPr>
            <a:r>
              <a:rPr lang="en-US" dirty="0" smtClean="0">
                <a:solidFill>
                  <a:srgbClr val="FF0000"/>
                </a:solidFill>
              </a:rPr>
              <a:t>However:</a:t>
            </a:r>
          </a:p>
          <a:p>
            <a:pPr marL="800100" indent="-457200">
              <a:defRPr/>
            </a:pPr>
            <a:r>
              <a:rPr lang="en-US" dirty="0" smtClean="0"/>
              <a:t>We now have 50 practice questions.</a:t>
            </a:r>
          </a:p>
          <a:p>
            <a:pPr marL="800100" indent="-457200">
              <a:defRPr/>
            </a:pPr>
            <a:r>
              <a:rPr lang="en-US" dirty="0" smtClean="0"/>
              <a:t>We will cover all of the questions that we can cover.</a:t>
            </a:r>
          </a:p>
          <a:p>
            <a:pPr indent="0" algn="ctr">
              <a:defRPr/>
            </a:pPr>
            <a:endParaRPr lang="en-US" dirty="0" smtClean="0">
              <a:solidFill>
                <a:srgbClr val="FFCC00"/>
              </a:solidFill>
            </a:endParaRPr>
          </a:p>
          <a:p>
            <a:pPr indent="0" algn="ctr">
              <a:defRPr/>
            </a:pPr>
            <a:endParaRPr lang="en-US" dirty="0">
              <a:solidFill>
                <a:srgbClr val="FFCC00"/>
              </a:solidFill>
            </a:endParaRPr>
          </a:p>
        </p:txBody>
      </p:sp>
      <p:sp>
        <p:nvSpPr>
          <p:cNvPr id="2" name="Title 1"/>
          <p:cNvSpPr>
            <a:spLocks noGrp="1"/>
          </p:cNvSpPr>
          <p:nvPr>
            <p:ph type="title"/>
          </p:nvPr>
        </p:nvSpPr>
        <p:spPr/>
        <p:txBody>
          <a:bodyPr/>
          <a:lstStyle/>
          <a:p>
            <a:pPr>
              <a:defRPr/>
            </a:pPr>
            <a:r>
              <a:rPr lang="en-US" dirty="0" smtClean="0"/>
              <a:t>The End</a:t>
            </a:r>
            <a:endParaRPr lang="en-US" dirty="0"/>
          </a:p>
        </p:txBody>
      </p:sp>
      <p:sp>
        <p:nvSpPr>
          <p:cNvPr id="133124" name="Slide Number Placeholder 3"/>
          <p:cNvSpPr>
            <a:spLocks noGrp="1"/>
          </p:cNvSpPr>
          <p:nvPr>
            <p:ph type="sldNum" sz="quarter" idx="12"/>
          </p:nvPr>
        </p:nvSpPr>
        <p:spPr>
          <a:noFill/>
        </p:spPr>
        <p:txBody>
          <a:bodyPr/>
          <a:lstStyle/>
          <a:p>
            <a:fld id="{E1A41241-9580-4850-9CED-603C347C6CFE}" type="slidenum">
              <a:rPr lang="en-US" smtClean="0"/>
              <a:pPr/>
              <a:t>138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t>
            </a:r>
            <a:br>
              <a:rPr lang="en-US" dirty="0" smtClean="0"/>
            </a:br>
            <a:r>
              <a:rPr lang="en-US" sz="3200" dirty="0" smtClean="0"/>
              <a:t>1.  Uncertified and not appropriately certified operators can only make process control decisions when:  </a:t>
            </a:r>
            <a:r>
              <a:rPr lang="en-US" sz="3600" dirty="0" smtClean="0"/>
              <a:t/>
            </a:r>
            <a:br>
              <a:rPr lang="en-US" sz="3600" dirty="0" smtClean="0"/>
            </a:b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They can never make process control decisions</a:t>
            </a:r>
            <a:endParaRPr lang="en-US" sz="2800" dirty="0" smtClean="0"/>
          </a:p>
          <a:p>
            <a:pPr marL="850900" lvl="1" indent="-514350">
              <a:buFont typeface="+mj-lt"/>
              <a:buAutoNum type="alphaUcPeriod"/>
              <a:defRPr/>
            </a:pPr>
            <a:r>
              <a:rPr lang="en-US" dirty="0" smtClean="0"/>
              <a:t>Under direction of an appropriately certified operator</a:t>
            </a:r>
            <a:endParaRPr lang="en-US" sz="2800" dirty="0" smtClean="0"/>
          </a:p>
          <a:p>
            <a:pPr marL="850900" lvl="1" indent="-514350">
              <a:buFont typeface="+mj-lt"/>
              <a:buAutoNum type="alphaUcPeriod"/>
              <a:defRPr/>
            </a:pPr>
            <a:r>
              <a:rPr lang="en-US" dirty="0" smtClean="0"/>
              <a:t>Using (SOP) developed by a certified operator</a:t>
            </a:r>
            <a:endParaRPr lang="en-US" sz="2800" dirty="0" smtClean="0"/>
          </a:p>
          <a:p>
            <a:pPr marL="850900" lvl="1" indent="-514350">
              <a:buFont typeface="+mj-lt"/>
              <a:buAutoNum type="alphaUcPeriod"/>
              <a:defRPr/>
            </a:pPr>
            <a:r>
              <a:rPr lang="en-US" dirty="0" smtClean="0"/>
              <a:t>Both B and C</a:t>
            </a:r>
            <a:endParaRPr lang="en-US" sz="2800" dirty="0" smtClean="0"/>
          </a:p>
          <a:p>
            <a:pPr indent="0">
              <a:defRPr/>
            </a:pPr>
            <a:endParaRPr lang="en-US" dirty="0"/>
          </a:p>
        </p:txBody>
      </p:sp>
      <p:sp>
        <p:nvSpPr>
          <p:cNvPr id="134148" name="Slide Number Placeholder 3"/>
          <p:cNvSpPr>
            <a:spLocks noGrp="1"/>
          </p:cNvSpPr>
          <p:nvPr>
            <p:ph type="sldNum" sz="quarter" idx="12"/>
          </p:nvPr>
        </p:nvSpPr>
        <p:spPr>
          <a:noFill/>
        </p:spPr>
        <p:txBody>
          <a:bodyPr/>
          <a:lstStyle/>
          <a:p>
            <a:fld id="{EAE960DC-F192-4363-BB0D-CD4AB37D0C64}" type="slidenum">
              <a:rPr lang="en-US" smtClean="0"/>
              <a:pPr/>
              <a:t>139</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9408"/>
            <a:ext cx="8229600" cy="4926755"/>
          </a:xfrm>
        </p:spPr>
        <p:txBody>
          <a:bodyPr/>
          <a:lstStyle/>
          <a:p>
            <a:pPr marL="685800" eaLnBrk="1" hangingPunct="1">
              <a:buFont typeface="+mj-lt"/>
              <a:buAutoNum type="arabicPeriod"/>
              <a:defRPr/>
            </a:pPr>
            <a:r>
              <a:rPr lang="en-US" sz="2000" dirty="0" smtClean="0"/>
              <a:t>A </a:t>
            </a:r>
            <a:r>
              <a:rPr lang="en-US" sz="2000" dirty="0"/>
              <a:t>hospital has its own private well and water treatment system.</a:t>
            </a:r>
          </a:p>
          <a:p>
            <a:pPr marL="1028700" lvl="1" eaLnBrk="1" hangingPunct="1">
              <a:defRPr/>
            </a:pPr>
            <a:r>
              <a:rPr lang="en-US" sz="1600" dirty="0" smtClean="0"/>
              <a:t>ANS: NTNCWS </a:t>
            </a:r>
            <a:r>
              <a:rPr lang="en-US" sz="1600" dirty="0"/>
              <a:t>because it employs 25 of the same people at least 6 months </a:t>
            </a:r>
            <a:r>
              <a:rPr lang="en-US" sz="1600" dirty="0" smtClean="0"/>
              <a:t>out </a:t>
            </a:r>
            <a:r>
              <a:rPr lang="en-US" sz="1600" dirty="0"/>
              <a:t>of the year.</a:t>
            </a:r>
          </a:p>
          <a:p>
            <a:pPr marL="685800" eaLnBrk="1" hangingPunct="1">
              <a:buFont typeface="+mj-lt"/>
              <a:buAutoNum type="arabicPeriod"/>
              <a:defRPr/>
            </a:pPr>
            <a:r>
              <a:rPr lang="en-US" sz="2000" dirty="0" smtClean="0"/>
              <a:t>A </a:t>
            </a:r>
            <a:r>
              <a:rPr lang="en-US" sz="2000" dirty="0"/>
              <a:t>farmer has a good spring on his property and provides drinking water to 16 of his </a:t>
            </a:r>
            <a:r>
              <a:rPr lang="en-US" sz="2000" dirty="0" smtClean="0"/>
              <a:t>neighbors</a:t>
            </a:r>
            <a:r>
              <a:rPr lang="en-US" sz="2000" dirty="0"/>
              <a:t>, free of </a:t>
            </a:r>
            <a:r>
              <a:rPr lang="en-US" sz="2000" dirty="0" smtClean="0"/>
              <a:t>charge.</a:t>
            </a:r>
          </a:p>
          <a:p>
            <a:pPr marL="1085850" lvl="1" eaLnBrk="1" hangingPunct="1">
              <a:defRPr/>
            </a:pPr>
            <a:r>
              <a:rPr lang="en-US" sz="1600" dirty="0" smtClean="0"/>
              <a:t>ANS:CWS </a:t>
            </a:r>
            <a:r>
              <a:rPr lang="en-US" sz="1600" dirty="0"/>
              <a:t>because it has 16 service connections.</a:t>
            </a:r>
          </a:p>
          <a:p>
            <a:pPr marL="685800" eaLnBrk="1" hangingPunct="1">
              <a:buFont typeface="+mj-lt"/>
              <a:buAutoNum type="arabicPeriod"/>
              <a:defRPr/>
            </a:pPr>
            <a:r>
              <a:rPr lang="en-US" sz="2000" dirty="0" smtClean="0"/>
              <a:t>A </a:t>
            </a:r>
            <a:r>
              <a:rPr lang="en-US" sz="2000" dirty="0"/>
              <a:t>real estate developer drills </a:t>
            </a:r>
            <a:r>
              <a:rPr lang="en-US" sz="2000" dirty="0" smtClean="0"/>
              <a:t>a </a:t>
            </a:r>
            <a:r>
              <a:rPr lang="en-US" sz="2000" dirty="0"/>
              <a:t>well and provides the water to 17 homes in the 	development</a:t>
            </a:r>
            <a:r>
              <a:rPr lang="en-US" sz="2000" dirty="0" smtClean="0"/>
              <a:t>.</a:t>
            </a:r>
            <a:r>
              <a:rPr lang="en-US" sz="2000" dirty="0"/>
              <a:t>	</a:t>
            </a:r>
            <a:endParaRPr lang="en-US" sz="2000" dirty="0" smtClean="0"/>
          </a:p>
          <a:p>
            <a:pPr marL="1028700" lvl="1" eaLnBrk="1" hangingPunct="1">
              <a:defRPr/>
            </a:pPr>
            <a:r>
              <a:rPr lang="en-US" sz="1600" dirty="0" smtClean="0"/>
              <a:t>ANS: CWS </a:t>
            </a:r>
            <a:r>
              <a:rPr lang="en-US" sz="1600" dirty="0"/>
              <a:t>because it has 17 service connections.</a:t>
            </a:r>
          </a:p>
          <a:p>
            <a:pPr marL="685800" eaLnBrk="1" hangingPunct="1">
              <a:buFont typeface="+mj-lt"/>
              <a:buAutoNum type="arabicPeriod"/>
              <a:defRPr/>
            </a:pPr>
            <a:r>
              <a:rPr lang="en-US" sz="2000" dirty="0" smtClean="0"/>
              <a:t>A </a:t>
            </a:r>
            <a:r>
              <a:rPr lang="en-US" sz="2000" dirty="0"/>
              <a:t>restaurant with its own well supply has an apartment above that’s connected to the </a:t>
            </a:r>
            <a:r>
              <a:rPr lang="en-US" sz="2000" dirty="0" smtClean="0"/>
              <a:t>restaurant’s </a:t>
            </a:r>
            <a:r>
              <a:rPr lang="en-US" sz="2000" dirty="0"/>
              <a:t>plumbing system. </a:t>
            </a:r>
          </a:p>
          <a:p>
            <a:pPr marL="1028700" lvl="1" eaLnBrk="1" hangingPunct="1">
              <a:defRPr/>
            </a:pPr>
            <a:r>
              <a:rPr lang="en-US" sz="1600" dirty="0" err="1" smtClean="0"/>
              <a:t>Ans</a:t>
            </a:r>
            <a:r>
              <a:rPr lang="en-US" sz="1600" dirty="0" smtClean="0"/>
              <a:t>: TNCWS </a:t>
            </a:r>
            <a:r>
              <a:rPr lang="en-US" sz="1600" dirty="0"/>
              <a:t>because the restaurant serves a transient population.</a:t>
            </a:r>
          </a:p>
          <a:p>
            <a:pPr marL="685800" eaLnBrk="1" hangingPunct="1">
              <a:buFont typeface="+mj-lt"/>
              <a:buAutoNum type="arabicPeriod"/>
              <a:defRPr/>
            </a:pPr>
            <a:r>
              <a:rPr lang="en-US" sz="2000" dirty="0" smtClean="0"/>
              <a:t>A </a:t>
            </a:r>
            <a:r>
              <a:rPr lang="en-US" sz="2000" dirty="0"/>
              <a:t>campground has sites with camper trailers set up permanently.</a:t>
            </a:r>
          </a:p>
          <a:p>
            <a:pPr marL="1028700" lvl="1" eaLnBrk="1" hangingPunct="1">
              <a:defRPr/>
            </a:pPr>
            <a:r>
              <a:rPr lang="en-US" sz="1600" dirty="0" err="1" smtClean="0"/>
              <a:t>Ans</a:t>
            </a:r>
            <a:r>
              <a:rPr lang="en-US" sz="1600" dirty="0"/>
              <a:t>:  TNCWS because the people are probably not staying year round or even </a:t>
            </a:r>
            <a:r>
              <a:rPr lang="en-US" sz="1600" dirty="0" smtClean="0"/>
              <a:t>6 </a:t>
            </a:r>
            <a:r>
              <a:rPr lang="en-US" sz="1600" dirty="0"/>
              <a:t>months of the year.</a:t>
            </a:r>
            <a:endParaRPr lang="en-US" sz="1600" dirty="0" smtClean="0">
              <a:effectLst/>
            </a:endParaRPr>
          </a:p>
        </p:txBody>
      </p:sp>
      <p:sp>
        <p:nvSpPr>
          <p:cNvPr id="15362" name="Title 1"/>
          <p:cNvSpPr>
            <a:spLocks noGrp="1"/>
          </p:cNvSpPr>
          <p:nvPr>
            <p:ph type="title"/>
          </p:nvPr>
        </p:nvSpPr>
        <p:spPr>
          <a:xfrm>
            <a:off x="457200" y="245938"/>
            <a:ext cx="8229600" cy="868362"/>
          </a:xfrm>
        </p:spPr>
        <p:txBody>
          <a:bodyPr/>
          <a:lstStyle/>
          <a:p>
            <a:pPr eaLnBrk="1" hangingPunct="1"/>
            <a:r>
              <a:rPr lang="en-US" sz="3600" dirty="0" smtClean="0">
                <a:effectLst/>
              </a:rPr>
              <a:t>Community versus Non-Community</a:t>
            </a:r>
          </a:p>
        </p:txBody>
      </p:sp>
      <p:sp>
        <p:nvSpPr>
          <p:cNvPr id="15364" name="Slide Number Placeholder 3"/>
          <p:cNvSpPr>
            <a:spLocks noGrp="1"/>
          </p:cNvSpPr>
          <p:nvPr>
            <p:ph type="sldNum" sz="quarter" idx="12"/>
          </p:nvPr>
        </p:nvSpPr>
        <p:spPr>
          <a:noFill/>
        </p:spPr>
        <p:txBody>
          <a:bodyPr/>
          <a:lstStyle/>
          <a:p>
            <a:fld id="{1D4304E5-6025-4A61-B9F0-319D7C14432E}" type="slidenum">
              <a:rPr lang="en-US" smtClean="0"/>
              <a:pPr/>
              <a:t>14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97063"/>
          </a:xfrm>
        </p:spPr>
        <p:txBody>
          <a:bodyPr/>
          <a:lstStyle/>
          <a:p>
            <a:pPr algn="l">
              <a:defRPr/>
            </a:pPr>
            <a:r>
              <a:rPr lang="en-US" sz="3200" dirty="0" smtClean="0"/>
              <a:t>2.  Which of the following most accurately describes a decision which maintains or changes the quality or quantity of water in a system that may affect the public health or the environment:  </a:t>
            </a:r>
            <a:endParaRPr lang="en-US" sz="4000" dirty="0"/>
          </a:p>
        </p:txBody>
      </p:sp>
      <p:sp>
        <p:nvSpPr>
          <p:cNvPr id="3" name="Content Placeholder 2"/>
          <p:cNvSpPr>
            <a:spLocks noGrp="1"/>
          </p:cNvSpPr>
          <p:nvPr>
            <p:ph idx="1"/>
          </p:nvPr>
        </p:nvSpPr>
        <p:spPr>
          <a:xfrm>
            <a:off x="457200" y="2505075"/>
            <a:ext cx="8229600" cy="3621088"/>
          </a:xfrm>
        </p:spPr>
        <p:txBody>
          <a:bodyPr/>
          <a:lstStyle/>
          <a:p>
            <a:pPr marL="850900" lvl="1" indent="-514350">
              <a:buFont typeface="+mj-lt"/>
              <a:buAutoNum type="alphaUcPeriod"/>
              <a:defRPr/>
            </a:pPr>
            <a:r>
              <a:rPr lang="en-US" dirty="0" smtClean="0"/>
              <a:t>Chemical Feed Modulation</a:t>
            </a:r>
            <a:endParaRPr lang="en-US" sz="2800" dirty="0" smtClean="0"/>
          </a:p>
          <a:p>
            <a:pPr marL="850900" lvl="1" indent="-514350">
              <a:buFont typeface="+mj-lt"/>
              <a:buAutoNum type="alphaUcPeriod"/>
              <a:defRPr/>
            </a:pPr>
            <a:r>
              <a:rPr lang="en-US" dirty="0" smtClean="0"/>
              <a:t>Process Control Decision</a:t>
            </a:r>
            <a:endParaRPr lang="en-US" sz="2800" dirty="0" smtClean="0"/>
          </a:p>
          <a:p>
            <a:pPr marL="850900" lvl="1" indent="-514350">
              <a:buFont typeface="+mj-lt"/>
              <a:buAutoNum type="alphaUcPeriod"/>
              <a:defRPr/>
            </a:pPr>
            <a:r>
              <a:rPr lang="en-US" dirty="0" smtClean="0"/>
              <a:t>Rate of Flow change</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135172" name="Slide Number Placeholder 3"/>
          <p:cNvSpPr>
            <a:spLocks noGrp="1"/>
          </p:cNvSpPr>
          <p:nvPr>
            <p:ph type="sldNum" sz="quarter" idx="12"/>
          </p:nvPr>
        </p:nvSpPr>
        <p:spPr>
          <a:noFill/>
        </p:spPr>
        <p:txBody>
          <a:bodyPr/>
          <a:lstStyle/>
          <a:p>
            <a:fld id="{E7EAA079-D6C3-4975-B3B7-59B0C85AE8D0}" type="slidenum">
              <a:rPr lang="en-US" smtClean="0"/>
              <a:pPr/>
              <a:t>140</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49413"/>
          </a:xfrm>
        </p:spPr>
        <p:txBody>
          <a:bodyPr/>
          <a:lstStyle/>
          <a:p>
            <a:pPr algn="l">
              <a:defRPr/>
            </a:pPr>
            <a:r>
              <a:rPr lang="en-US" sz="3200" dirty="0" smtClean="0"/>
              <a:t>3.  Less dense fluids float on more dense fluids when they do not mix.  The mass density of a material varies with temperature.  The temperature where water is most dense: </a:t>
            </a:r>
            <a:endParaRPr lang="en-US" sz="4000" dirty="0"/>
          </a:p>
        </p:txBody>
      </p:sp>
      <p:sp>
        <p:nvSpPr>
          <p:cNvPr id="3" name="Content Placeholder 2"/>
          <p:cNvSpPr>
            <a:spLocks noGrp="1"/>
          </p:cNvSpPr>
          <p:nvPr>
            <p:ph idx="1"/>
          </p:nvPr>
        </p:nvSpPr>
        <p:spPr>
          <a:xfrm>
            <a:off x="457200" y="2486025"/>
            <a:ext cx="8229600" cy="3640138"/>
          </a:xfrm>
        </p:spPr>
        <p:txBody>
          <a:bodyPr/>
          <a:lstStyle/>
          <a:p>
            <a:pPr marL="850900" lvl="1" indent="-514350">
              <a:buFont typeface="+mj-lt"/>
              <a:buAutoNum type="alphaUcPeriod"/>
              <a:defRPr/>
            </a:pPr>
            <a:r>
              <a:rPr lang="en-US" dirty="0" smtClean="0"/>
              <a:t>32 Celsius</a:t>
            </a:r>
            <a:endParaRPr lang="en-US" sz="2800" dirty="0" smtClean="0"/>
          </a:p>
          <a:p>
            <a:pPr marL="850900" lvl="1" indent="-514350">
              <a:buFont typeface="+mj-lt"/>
              <a:buAutoNum type="alphaUcPeriod"/>
              <a:defRPr/>
            </a:pPr>
            <a:r>
              <a:rPr lang="en-US" dirty="0" smtClean="0"/>
              <a:t>32 Fahrenheit</a:t>
            </a:r>
            <a:endParaRPr lang="en-US" sz="2800" dirty="0" smtClean="0"/>
          </a:p>
          <a:p>
            <a:pPr marL="850900" lvl="1" indent="-514350">
              <a:buFont typeface="+mj-lt"/>
              <a:buAutoNum type="alphaUcPeriod"/>
              <a:defRPr/>
            </a:pPr>
            <a:r>
              <a:rPr lang="en-US" dirty="0" smtClean="0"/>
              <a:t>39 Celsius</a:t>
            </a:r>
            <a:endParaRPr lang="en-US" sz="2800" dirty="0" smtClean="0"/>
          </a:p>
          <a:p>
            <a:pPr marL="850900" lvl="1" indent="-514350">
              <a:buFont typeface="+mj-lt"/>
              <a:buAutoNum type="alphaUcPeriod"/>
              <a:defRPr/>
            </a:pPr>
            <a:r>
              <a:rPr lang="en-US" dirty="0" smtClean="0"/>
              <a:t>39 Fahrenheit</a:t>
            </a:r>
            <a:endParaRPr lang="en-US" sz="2800" dirty="0" smtClean="0"/>
          </a:p>
          <a:p>
            <a:pPr marL="736600" indent="-514350">
              <a:buFont typeface="+mj-lt"/>
              <a:buAutoNum type="alphaUcPeriod"/>
              <a:defRPr/>
            </a:pPr>
            <a:endParaRPr lang="en-US" dirty="0"/>
          </a:p>
        </p:txBody>
      </p:sp>
      <p:sp>
        <p:nvSpPr>
          <p:cNvPr id="136196" name="Slide Number Placeholder 3"/>
          <p:cNvSpPr>
            <a:spLocks noGrp="1"/>
          </p:cNvSpPr>
          <p:nvPr>
            <p:ph type="sldNum" sz="quarter" idx="12"/>
          </p:nvPr>
        </p:nvSpPr>
        <p:spPr>
          <a:noFill/>
        </p:spPr>
        <p:txBody>
          <a:bodyPr/>
          <a:lstStyle/>
          <a:p>
            <a:fld id="{3E4D419D-95A4-45A9-A1BB-341B8184E821}" type="slidenum">
              <a:rPr lang="en-US" smtClean="0"/>
              <a:pPr/>
              <a:t>141</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4.  The certification board may revoke, suspend or modify a certificate if it is found an operator has: </a:t>
            </a:r>
            <a:endParaRPr lang="en-US" sz="3200" dirty="0"/>
          </a:p>
        </p:txBody>
      </p:sp>
      <p:sp>
        <p:nvSpPr>
          <p:cNvPr id="3" name="Content Placeholder 2"/>
          <p:cNvSpPr>
            <a:spLocks noGrp="1"/>
          </p:cNvSpPr>
          <p:nvPr>
            <p:ph idx="1"/>
          </p:nvPr>
        </p:nvSpPr>
        <p:spPr>
          <a:xfrm>
            <a:off x="457200" y="1752600"/>
            <a:ext cx="8229600" cy="4373563"/>
          </a:xfrm>
        </p:spPr>
        <p:txBody>
          <a:bodyPr/>
          <a:lstStyle/>
          <a:p>
            <a:pPr marL="850900" lvl="1" indent="-514350">
              <a:buFont typeface="+mj-lt"/>
              <a:buAutoNum type="alphaUcPeriod"/>
              <a:defRPr/>
            </a:pPr>
            <a:r>
              <a:rPr lang="en-US" dirty="0" smtClean="0"/>
              <a:t>Been negligent</a:t>
            </a:r>
            <a:endParaRPr lang="en-US" sz="2800" dirty="0" smtClean="0"/>
          </a:p>
          <a:p>
            <a:pPr marL="850900" lvl="1" indent="-514350">
              <a:buFont typeface="+mj-lt"/>
              <a:buAutoNum type="alphaUcPeriod"/>
              <a:defRPr/>
            </a:pPr>
            <a:r>
              <a:rPr lang="en-US" dirty="0" smtClean="0"/>
              <a:t>Committed fraud</a:t>
            </a:r>
            <a:endParaRPr lang="en-US" sz="2800" dirty="0" smtClean="0"/>
          </a:p>
          <a:p>
            <a:pPr marL="850900" lvl="1" indent="-514350">
              <a:buFont typeface="+mj-lt"/>
              <a:buAutoNum type="alphaUcPeriod"/>
              <a:defRPr/>
            </a:pPr>
            <a:r>
              <a:rPr lang="en-US" dirty="0" smtClean="0"/>
              <a:t>Falsified an application or operating records</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37220" name="Slide Number Placeholder 3"/>
          <p:cNvSpPr>
            <a:spLocks noGrp="1"/>
          </p:cNvSpPr>
          <p:nvPr>
            <p:ph type="sldNum" sz="quarter" idx="12"/>
          </p:nvPr>
        </p:nvSpPr>
        <p:spPr>
          <a:noFill/>
        </p:spPr>
        <p:txBody>
          <a:bodyPr/>
          <a:lstStyle/>
          <a:p>
            <a:fld id="{B4822768-D5B7-47C9-A3EF-3E56762C898D}" type="slidenum">
              <a:rPr lang="en-US" smtClean="0"/>
              <a:pPr/>
              <a:t>142</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63763"/>
          </a:xfrm>
        </p:spPr>
        <p:txBody>
          <a:bodyPr/>
          <a:lstStyle/>
          <a:p>
            <a:pPr algn="l">
              <a:defRPr/>
            </a:pPr>
            <a:r>
              <a:rPr lang="en-US" sz="3200" dirty="0" smtClean="0"/>
              <a:t>5. Your plant has a 10,000 gallon tank of Aluminum Chloride.  The specific gravity of Aluminum Chloride is 1.2.  How much (in pounds) does the tank of Aluminum Chloride weigh when the tank is full? </a:t>
            </a:r>
            <a:endParaRPr lang="en-US" sz="4000" dirty="0"/>
          </a:p>
        </p:txBody>
      </p:sp>
      <p:sp>
        <p:nvSpPr>
          <p:cNvPr id="3" name="Content Placeholder 2"/>
          <p:cNvSpPr>
            <a:spLocks noGrp="1"/>
          </p:cNvSpPr>
          <p:nvPr>
            <p:ph idx="1"/>
          </p:nvPr>
        </p:nvSpPr>
        <p:spPr>
          <a:xfrm>
            <a:off x="457200" y="2838450"/>
            <a:ext cx="8229600" cy="3287713"/>
          </a:xfrm>
        </p:spPr>
        <p:txBody>
          <a:bodyPr/>
          <a:lstStyle/>
          <a:p>
            <a:pPr marL="850900" lvl="1" indent="-514350">
              <a:buFont typeface="+mj-lt"/>
              <a:buAutoNum type="alphaUcPeriod"/>
              <a:defRPr/>
            </a:pPr>
            <a:r>
              <a:rPr lang="en-US" dirty="0" smtClean="0"/>
              <a:t>10 pounds</a:t>
            </a:r>
            <a:endParaRPr lang="en-US" sz="2800" dirty="0" smtClean="0"/>
          </a:p>
          <a:p>
            <a:pPr marL="850900" lvl="1" indent="-514350">
              <a:buFont typeface="+mj-lt"/>
              <a:buAutoNum type="alphaUcPeriod"/>
              <a:defRPr/>
            </a:pPr>
            <a:r>
              <a:rPr lang="en-US" dirty="0" smtClean="0"/>
              <a:t>8,333 pounds</a:t>
            </a:r>
            <a:endParaRPr lang="en-US" sz="2800" dirty="0" smtClean="0"/>
          </a:p>
          <a:p>
            <a:pPr marL="850900" lvl="1" indent="-514350">
              <a:buFont typeface="+mj-lt"/>
              <a:buAutoNum type="alphaUcPeriod"/>
              <a:defRPr/>
            </a:pPr>
            <a:r>
              <a:rPr lang="en-US" dirty="0" smtClean="0"/>
              <a:t>12,000 pounds</a:t>
            </a:r>
            <a:endParaRPr lang="en-US" sz="2800" dirty="0" smtClean="0"/>
          </a:p>
          <a:p>
            <a:pPr marL="850900" lvl="1" indent="-514350">
              <a:buFont typeface="+mj-lt"/>
              <a:buAutoNum type="alphaUcPeriod"/>
              <a:defRPr/>
            </a:pPr>
            <a:r>
              <a:rPr lang="en-US" dirty="0" smtClean="0"/>
              <a:t>100,000 pounds</a:t>
            </a:r>
            <a:endParaRPr lang="en-US" sz="2800" dirty="0" smtClean="0"/>
          </a:p>
          <a:p>
            <a:pPr indent="0">
              <a:defRPr/>
            </a:pPr>
            <a:endParaRPr lang="en-US" dirty="0"/>
          </a:p>
        </p:txBody>
      </p:sp>
      <p:sp>
        <p:nvSpPr>
          <p:cNvPr id="138244" name="Slide Number Placeholder 3"/>
          <p:cNvSpPr>
            <a:spLocks noGrp="1"/>
          </p:cNvSpPr>
          <p:nvPr>
            <p:ph type="sldNum" sz="quarter" idx="12"/>
          </p:nvPr>
        </p:nvSpPr>
        <p:spPr>
          <a:noFill/>
        </p:spPr>
        <p:txBody>
          <a:bodyPr/>
          <a:lstStyle/>
          <a:p>
            <a:fld id="{77E185FC-A8AD-4B4E-86D3-ADEA63DDE07E}" type="slidenum">
              <a:rPr lang="en-US" smtClean="0"/>
              <a:pPr/>
              <a:t>143</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11462"/>
          </a:xfrm>
        </p:spPr>
        <p:txBody>
          <a:bodyPr/>
          <a:lstStyle/>
          <a:p>
            <a:pPr algn="l">
              <a:defRPr/>
            </a:pPr>
            <a:r>
              <a:rPr lang="en-US" sz="3200" dirty="0" smtClean="0"/>
              <a:t>6.  This rule required all surface waters or ground waters under the influence of surface waters to provide filtration and/or disinfection of the source to meet 3 log removal or inactivation of </a:t>
            </a:r>
            <a:r>
              <a:rPr lang="en-US" sz="3200" i="1" dirty="0" err="1" smtClean="0"/>
              <a:t>Giardia</a:t>
            </a:r>
            <a:r>
              <a:rPr lang="en-US" sz="3200" i="1" dirty="0" smtClean="0"/>
              <a:t> </a:t>
            </a:r>
            <a:r>
              <a:rPr lang="en-US" sz="3200" i="1" dirty="0" err="1" smtClean="0"/>
              <a:t>Lambia</a:t>
            </a:r>
            <a:r>
              <a:rPr lang="en-US" sz="3200" i="1" dirty="0" smtClean="0"/>
              <a:t> cysts </a:t>
            </a:r>
            <a:r>
              <a:rPr lang="en-US" sz="3200" dirty="0" smtClean="0"/>
              <a:t>and 4 log removal or inactivation of enteric viruses:</a:t>
            </a:r>
            <a:endParaRPr lang="en-US" sz="3200" dirty="0"/>
          </a:p>
        </p:txBody>
      </p:sp>
      <p:sp>
        <p:nvSpPr>
          <p:cNvPr id="3" name="Content Placeholder 2"/>
          <p:cNvSpPr>
            <a:spLocks noGrp="1"/>
          </p:cNvSpPr>
          <p:nvPr>
            <p:ph idx="1"/>
          </p:nvPr>
        </p:nvSpPr>
        <p:spPr>
          <a:xfrm>
            <a:off x="457200" y="3400425"/>
            <a:ext cx="8229600" cy="2725738"/>
          </a:xfrm>
        </p:spPr>
        <p:txBody>
          <a:bodyPr/>
          <a:lstStyle/>
          <a:p>
            <a:pPr marL="850900" lvl="1" indent="-514350">
              <a:buFont typeface="+mj-lt"/>
              <a:buAutoNum type="alphaUcPeriod"/>
              <a:defRPr/>
            </a:pPr>
            <a:r>
              <a:rPr lang="en-US" dirty="0" smtClean="0"/>
              <a:t>Surface Water Treatment Rule</a:t>
            </a:r>
            <a:endParaRPr lang="en-US" sz="2800" dirty="0" smtClean="0"/>
          </a:p>
          <a:p>
            <a:pPr marL="850900" lvl="1" indent="-514350">
              <a:buFont typeface="+mj-lt"/>
              <a:buAutoNum type="alphaUcPeriod"/>
              <a:defRPr/>
            </a:pPr>
            <a:r>
              <a:rPr lang="en-US" dirty="0" smtClean="0"/>
              <a:t>Ground Water Rule</a:t>
            </a:r>
            <a:endParaRPr lang="en-US" sz="2800" dirty="0" smtClean="0"/>
          </a:p>
          <a:p>
            <a:pPr marL="850900" lvl="1" indent="-514350">
              <a:buFont typeface="+mj-lt"/>
              <a:buAutoNum type="alphaUcPeriod"/>
              <a:defRPr/>
            </a:pPr>
            <a:r>
              <a:rPr lang="en-US" dirty="0" smtClean="0"/>
              <a:t>Filtration Rule</a:t>
            </a:r>
            <a:endParaRPr lang="en-US" sz="2800" dirty="0" smtClean="0"/>
          </a:p>
          <a:p>
            <a:pPr marL="850900" lvl="1" indent="-514350">
              <a:buFont typeface="+mj-lt"/>
              <a:buAutoNum type="alphaUcPeriod"/>
              <a:defRPr/>
            </a:pPr>
            <a:r>
              <a:rPr lang="en-US" dirty="0" smtClean="0"/>
              <a:t>Total </a:t>
            </a:r>
            <a:r>
              <a:rPr lang="en-US" dirty="0" err="1" smtClean="0"/>
              <a:t>Coliform</a:t>
            </a:r>
            <a:r>
              <a:rPr lang="en-US" dirty="0" smtClean="0"/>
              <a:t> Rule </a:t>
            </a:r>
            <a:endParaRPr lang="en-US" sz="2800" dirty="0" smtClean="0"/>
          </a:p>
          <a:p>
            <a:pPr indent="0">
              <a:defRPr/>
            </a:pPr>
            <a:endParaRPr lang="en-US" dirty="0"/>
          </a:p>
        </p:txBody>
      </p:sp>
      <p:sp>
        <p:nvSpPr>
          <p:cNvPr id="139268" name="Slide Number Placeholder 3"/>
          <p:cNvSpPr>
            <a:spLocks noGrp="1"/>
          </p:cNvSpPr>
          <p:nvPr>
            <p:ph type="sldNum" sz="quarter" idx="12"/>
          </p:nvPr>
        </p:nvSpPr>
        <p:spPr>
          <a:noFill/>
        </p:spPr>
        <p:txBody>
          <a:bodyPr/>
          <a:lstStyle/>
          <a:p>
            <a:fld id="{77D030F5-6759-443C-80E0-6026B18BCA1E}" type="slidenum">
              <a:rPr lang="en-US" smtClean="0"/>
              <a:pPr/>
              <a:t>144</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7.  Which of the following is an example of an acute violation?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 positive sample for total </a:t>
            </a:r>
            <a:r>
              <a:rPr lang="en-US" dirty="0" err="1" smtClean="0"/>
              <a:t>coliforms</a:t>
            </a:r>
            <a:r>
              <a:rPr lang="en-US" dirty="0" smtClean="0"/>
              <a:t> when E. Coli are present</a:t>
            </a:r>
            <a:endParaRPr lang="en-US" sz="2800" dirty="0" smtClean="0"/>
          </a:p>
          <a:p>
            <a:pPr marL="850900" lvl="1" indent="-514350">
              <a:buFont typeface="+mj-lt"/>
              <a:buAutoNum type="alphaUcPeriod"/>
              <a:defRPr/>
            </a:pPr>
            <a:r>
              <a:rPr lang="en-US" dirty="0" smtClean="0"/>
              <a:t>Violation of any maximum contaminant level</a:t>
            </a:r>
            <a:endParaRPr lang="en-US" sz="2800" dirty="0" smtClean="0"/>
          </a:p>
          <a:p>
            <a:pPr marL="850900" lvl="1" indent="-514350">
              <a:buFont typeface="+mj-lt"/>
              <a:buAutoNum type="alphaUcPeriod"/>
              <a:defRPr/>
            </a:pPr>
            <a:r>
              <a:rPr lang="en-US" dirty="0" smtClean="0"/>
              <a:t>Failure to comply with a required treatment technique</a:t>
            </a:r>
            <a:endParaRPr lang="en-US" sz="2800" dirty="0" smtClean="0"/>
          </a:p>
          <a:p>
            <a:pPr marL="850900" lvl="1" indent="-514350">
              <a:buFont typeface="+mj-lt"/>
              <a:buAutoNum type="alphaUcPeriod"/>
              <a:defRPr/>
            </a:pPr>
            <a:r>
              <a:rPr lang="en-US" dirty="0" smtClean="0"/>
              <a:t>Failure to comply with a variance schedule</a:t>
            </a:r>
            <a:endParaRPr lang="en-US" sz="2800" dirty="0" smtClean="0"/>
          </a:p>
          <a:p>
            <a:pPr marL="736600" indent="-514350">
              <a:buFont typeface="+mj-lt"/>
              <a:buAutoNum type="alphaUcPeriod"/>
              <a:defRPr/>
            </a:pPr>
            <a:endParaRPr lang="en-US" dirty="0"/>
          </a:p>
        </p:txBody>
      </p:sp>
      <p:sp>
        <p:nvSpPr>
          <p:cNvPr id="140292" name="Slide Number Placeholder 3"/>
          <p:cNvSpPr>
            <a:spLocks noGrp="1"/>
          </p:cNvSpPr>
          <p:nvPr>
            <p:ph type="sldNum" sz="quarter" idx="12"/>
          </p:nvPr>
        </p:nvSpPr>
        <p:spPr>
          <a:noFill/>
        </p:spPr>
        <p:txBody>
          <a:bodyPr/>
          <a:lstStyle/>
          <a:p>
            <a:fld id="{8B7F5AD0-4C57-4FE2-9534-FD77137C8B07}" type="slidenum">
              <a:rPr lang="en-US" smtClean="0"/>
              <a:pPr/>
              <a:t>145</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54137"/>
          </a:xfrm>
        </p:spPr>
        <p:txBody>
          <a:bodyPr/>
          <a:lstStyle/>
          <a:p>
            <a:pPr algn="l">
              <a:defRPr/>
            </a:pPr>
            <a:r>
              <a:rPr lang="en-US" sz="3200" dirty="0" smtClean="0"/>
              <a:t>8.  Which of the following violations pose immediate health effects and therefore require a public notice issued within 24 hours: </a:t>
            </a:r>
            <a:endParaRPr lang="en-US" sz="3200" dirty="0"/>
          </a:p>
        </p:txBody>
      </p:sp>
      <p:sp>
        <p:nvSpPr>
          <p:cNvPr id="3" name="Content Placeholder 2"/>
          <p:cNvSpPr>
            <a:spLocks noGrp="1"/>
          </p:cNvSpPr>
          <p:nvPr>
            <p:ph idx="1"/>
          </p:nvPr>
        </p:nvSpPr>
        <p:spPr>
          <a:xfrm>
            <a:off x="457200" y="1924050"/>
            <a:ext cx="8229600" cy="4202113"/>
          </a:xfrm>
        </p:spPr>
        <p:txBody>
          <a:bodyPr/>
          <a:lstStyle/>
          <a:p>
            <a:pPr marL="850900" lvl="1" indent="-514350">
              <a:buFont typeface="+mj-lt"/>
              <a:buAutoNum type="alphaUcPeriod"/>
              <a:defRPr/>
            </a:pPr>
            <a:r>
              <a:rPr lang="en-US" dirty="0" smtClean="0"/>
              <a:t>Tier 1 violation</a:t>
            </a:r>
            <a:endParaRPr lang="en-US" sz="2800" dirty="0" smtClean="0"/>
          </a:p>
          <a:p>
            <a:pPr marL="850900" lvl="1" indent="-514350">
              <a:buFont typeface="+mj-lt"/>
              <a:buAutoNum type="alphaUcPeriod"/>
              <a:defRPr/>
            </a:pPr>
            <a:r>
              <a:rPr lang="en-US" dirty="0" smtClean="0"/>
              <a:t>Tier 2 violation</a:t>
            </a:r>
            <a:endParaRPr lang="en-US" sz="2800" dirty="0" smtClean="0"/>
          </a:p>
          <a:p>
            <a:pPr marL="850900" lvl="1" indent="-514350">
              <a:buFont typeface="+mj-lt"/>
              <a:buAutoNum type="alphaUcPeriod"/>
              <a:defRPr/>
            </a:pPr>
            <a:r>
              <a:rPr lang="en-US" dirty="0" smtClean="0"/>
              <a:t>Tier 3 violation</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41316" name="Slide Number Placeholder 3"/>
          <p:cNvSpPr>
            <a:spLocks noGrp="1"/>
          </p:cNvSpPr>
          <p:nvPr>
            <p:ph type="sldNum" sz="quarter" idx="12"/>
          </p:nvPr>
        </p:nvSpPr>
        <p:spPr>
          <a:noFill/>
        </p:spPr>
        <p:txBody>
          <a:bodyPr/>
          <a:lstStyle/>
          <a:p>
            <a:fld id="{3A3E2C29-92A3-416C-B451-D7A79521D771}" type="slidenum">
              <a:rPr lang="en-US" smtClean="0"/>
              <a:pPr/>
              <a:t>146</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9.  To address terrorist threats, systems that serve more than 3,300 people must conduct: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Terrorist Susceptibility Analysis</a:t>
            </a:r>
            <a:endParaRPr lang="en-US" sz="2800" dirty="0" smtClean="0"/>
          </a:p>
          <a:p>
            <a:pPr marL="850900" lvl="1" indent="-514350">
              <a:buFont typeface="+mj-lt"/>
              <a:buAutoNum type="alphaUcPeriod"/>
              <a:defRPr/>
            </a:pPr>
            <a:r>
              <a:rPr lang="en-US" dirty="0" smtClean="0"/>
              <a:t>Vulnerability Assessment</a:t>
            </a:r>
            <a:endParaRPr lang="en-US" sz="2800" dirty="0" smtClean="0"/>
          </a:p>
          <a:p>
            <a:pPr marL="850900" lvl="1" indent="-514350">
              <a:buFont typeface="+mj-lt"/>
              <a:buAutoNum type="alphaUcPeriod"/>
              <a:defRPr/>
            </a:pPr>
            <a:r>
              <a:rPr lang="en-US" dirty="0" smtClean="0"/>
              <a:t>Security Threat Study</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42340" name="Slide Number Placeholder 3"/>
          <p:cNvSpPr>
            <a:spLocks noGrp="1"/>
          </p:cNvSpPr>
          <p:nvPr>
            <p:ph type="sldNum" sz="quarter" idx="12"/>
          </p:nvPr>
        </p:nvSpPr>
        <p:spPr>
          <a:noFill/>
        </p:spPr>
        <p:txBody>
          <a:bodyPr/>
          <a:lstStyle/>
          <a:p>
            <a:fld id="{03F2185F-BDF9-429E-A529-485882ECED0C}" type="slidenum">
              <a:rPr lang="en-US" smtClean="0"/>
              <a:pPr/>
              <a:t>147</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10.  What is 80</a:t>
            </a:r>
            <a:r>
              <a:rPr lang="en-US" sz="3200" baseline="30000" dirty="0" smtClean="0"/>
              <a:t>○</a:t>
            </a:r>
            <a:r>
              <a:rPr lang="en-US" sz="3200" dirty="0" smtClean="0"/>
              <a:t>F in </a:t>
            </a:r>
            <a:r>
              <a:rPr lang="en-US" sz="3200" baseline="30000" dirty="0" smtClean="0"/>
              <a:t>○</a:t>
            </a:r>
            <a:r>
              <a:rPr lang="en-US" sz="3200" dirty="0" smtClean="0"/>
              <a:t>C?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12</a:t>
            </a:r>
            <a:endParaRPr lang="en-US" sz="2800" dirty="0" smtClean="0"/>
          </a:p>
          <a:p>
            <a:pPr marL="850900" lvl="1" indent="-514350">
              <a:buFont typeface="+mj-lt"/>
              <a:buAutoNum type="alphaUcPeriod"/>
              <a:defRPr/>
            </a:pPr>
            <a:r>
              <a:rPr lang="en-US" dirty="0" smtClean="0"/>
              <a:t>26</a:t>
            </a:r>
            <a:endParaRPr lang="en-US" sz="2800" dirty="0" smtClean="0"/>
          </a:p>
          <a:p>
            <a:pPr marL="850900" lvl="1" indent="-514350">
              <a:buFont typeface="+mj-lt"/>
              <a:buAutoNum type="alphaUcPeriod"/>
              <a:defRPr/>
            </a:pPr>
            <a:r>
              <a:rPr lang="en-US" dirty="0" smtClean="0"/>
              <a:t>48</a:t>
            </a:r>
            <a:endParaRPr lang="en-US" sz="2800" dirty="0" smtClean="0"/>
          </a:p>
          <a:p>
            <a:pPr marL="850900" lvl="1" indent="-514350">
              <a:buFont typeface="+mj-lt"/>
              <a:buAutoNum type="alphaUcPeriod"/>
              <a:defRPr/>
            </a:pPr>
            <a:r>
              <a:rPr lang="en-US" dirty="0" smtClean="0"/>
              <a:t>112</a:t>
            </a:r>
            <a:endParaRPr lang="en-US" sz="2800" dirty="0" smtClean="0"/>
          </a:p>
          <a:p>
            <a:pPr indent="0">
              <a:defRPr/>
            </a:pPr>
            <a:endParaRPr lang="en-US" dirty="0"/>
          </a:p>
        </p:txBody>
      </p:sp>
      <p:sp>
        <p:nvSpPr>
          <p:cNvPr id="143364" name="Slide Number Placeholder 3"/>
          <p:cNvSpPr>
            <a:spLocks noGrp="1"/>
          </p:cNvSpPr>
          <p:nvPr>
            <p:ph type="sldNum" sz="quarter" idx="12"/>
          </p:nvPr>
        </p:nvSpPr>
        <p:spPr>
          <a:noFill/>
        </p:spPr>
        <p:txBody>
          <a:bodyPr/>
          <a:lstStyle/>
          <a:p>
            <a:fld id="{9D830071-930C-4A3E-A497-EFBB18D2A1AA}" type="slidenum">
              <a:rPr lang="en-US" smtClean="0"/>
              <a:pPr/>
              <a:t>148</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11.  Groundwater Under the Direct Influence of Surface Water (GUDI) sources are classified as: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Ground Water</a:t>
            </a:r>
            <a:endParaRPr lang="en-US" sz="2800" dirty="0" smtClean="0"/>
          </a:p>
          <a:p>
            <a:pPr marL="850900" lvl="1" indent="-514350">
              <a:buFont typeface="+mj-lt"/>
              <a:buAutoNum type="alphaUcPeriod"/>
              <a:defRPr/>
            </a:pPr>
            <a:r>
              <a:rPr lang="en-US" dirty="0" smtClean="0"/>
              <a:t>Drinking Water</a:t>
            </a:r>
            <a:endParaRPr lang="en-US" sz="2800" dirty="0" smtClean="0"/>
          </a:p>
          <a:p>
            <a:pPr marL="850900" lvl="1" indent="-514350">
              <a:buFont typeface="+mj-lt"/>
              <a:buAutoNum type="alphaUcPeriod"/>
              <a:defRPr/>
            </a:pPr>
            <a:r>
              <a:rPr lang="en-US" dirty="0" smtClean="0"/>
              <a:t>Surface Water</a:t>
            </a:r>
            <a:endParaRPr lang="en-US" sz="2800" dirty="0" smtClean="0"/>
          </a:p>
          <a:p>
            <a:pPr marL="850900" lvl="1" indent="-514350">
              <a:buFont typeface="+mj-lt"/>
              <a:buAutoNum type="alphaUcPeriod"/>
              <a:defRPr/>
            </a:pPr>
            <a:r>
              <a:rPr lang="en-US" dirty="0" smtClean="0"/>
              <a:t>Not potable</a:t>
            </a:r>
            <a:endParaRPr lang="en-US" sz="2800" dirty="0" smtClean="0"/>
          </a:p>
          <a:p>
            <a:pPr indent="0">
              <a:defRPr/>
            </a:pPr>
            <a:endParaRPr lang="en-US" dirty="0"/>
          </a:p>
        </p:txBody>
      </p:sp>
      <p:sp>
        <p:nvSpPr>
          <p:cNvPr id="144388" name="Slide Number Placeholder 3"/>
          <p:cNvSpPr>
            <a:spLocks noGrp="1"/>
          </p:cNvSpPr>
          <p:nvPr>
            <p:ph type="sldNum" sz="quarter" idx="12"/>
          </p:nvPr>
        </p:nvSpPr>
        <p:spPr>
          <a:noFill/>
        </p:spPr>
        <p:txBody>
          <a:bodyPr/>
          <a:lstStyle/>
          <a:p>
            <a:fld id="{218AD478-C239-4BA5-848E-5B924F624AE1}" type="slidenum">
              <a:rPr lang="en-US" smtClean="0"/>
              <a:pPr/>
              <a:t>149</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25" y="1143989"/>
            <a:ext cx="8229600" cy="4602163"/>
          </a:xfrm>
        </p:spPr>
        <p:txBody>
          <a:bodyPr/>
          <a:lstStyle/>
          <a:p>
            <a:pPr indent="0" eaLnBrk="1" hangingPunct="1">
              <a:buFont typeface="Wingdings" pitchFamily="2" charset="2"/>
              <a:buChar char="ü"/>
              <a:defRPr/>
            </a:pPr>
            <a:r>
              <a:rPr lang="en-US" dirty="0" smtClean="0"/>
              <a:t>See Page 2-6 in the workbook</a:t>
            </a:r>
            <a:endParaRPr lang="en-US" sz="2200" dirty="0" smtClean="0"/>
          </a:p>
          <a:p>
            <a:pPr indent="0" eaLnBrk="1" hangingPunct="1">
              <a:defRPr/>
            </a:pPr>
            <a:endParaRPr lang="en-US" dirty="0" smtClean="0"/>
          </a:p>
        </p:txBody>
      </p:sp>
      <p:sp>
        <p:nvSpPr>
          <p:cNvPr id="2" name="Title 1"/>
          <p:cNvSpPr>
            <a:spLocks noGrp="1"/>
          </p:cNvSpPr>
          <p:nvPr>
            <p:ph type="title"/>
          </p:nvPr>
        </p:nvSpPr>
        <p:spPr/>
        <p:txBody>
          <a:bodyPr/>
          <a:lstStyle/>
          <a:p>
            <a:pPr eaLnBrk="1" hangingPunct="1">
              <a:defRPr/>
            </a:pPr>
            <a:r>
              <a:rPr lang="en-US" dirty="0" smtClean="0"/>
              <a:t>Unit 2 Key Points</a:t>
            </a:r>
          </a:p>
        </p:txBody>
      </p:sp>
      <p:sp>
        <p:nvSpPr>
          <p:cNvPr id="16388" name="Slide Number Placeholder 3"/>
          <p:cNvSpPr>
            <a:spLocks noGrp="1"/>
          </p:cNvSpPr>
          <p:nvPr>
            <p:ph type="sldNum" sz="quarter" idx="12"/>
          </p:nvPr>
        </p:nvSpPr>
        <p:spPr>
          <a:noFill/>
        </p:spPr>
        <p:txBody>
          <a:bodyPr/>
          <a:lstStyle/>
          <a:p>
            <a:fld id="{76AF8CEE-03BE-40A0-B712-A037E1067DA0}" type="slidenum">
              <a:rPr lang="en-US" smtClean="0"/>
              <a:pPr/>
              <a:t>15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92" decel="100000"/>
                                        <p:tgtEl>
                                          <p:spTgt spid="3">
                                            <p:txEl>
                                              <p:pRg st="0" end="0"/>
                                            </p:txEl>
                                          </p:spTgt>
                                        </p:tgtEl>
                                      </p:cBhvr>
                                    </p:animEffect>
                                    <p:animScale>
                                      <p:cBhvr>
                                        <p:cTn id="8" dur="192" decel="100000"/>
                                        <p:tgtEl>
                                          <p:spTgt spid="3">
                                            <p:txEl>
                                              <p:pRg st="0" end="0"/>
                                            </p:txEl>
                                          </p:spTgt>
                                        </p:tgtEl>
                                      </p:cBhvr>
                                      <p:from x="10000" y="10000"/>
                                      <p:to x="200000" y="450000"/>
                                    </p:animScale>
                                    <p:animScale>
                                      <p:cBhvr>
                                        <p:cTn id="9" dur="308" accel="100000" fill="hold">
                                          <p:stCondLst>
                                            <p:cond delay="192"/>
                                          </p:stCondLst>
                                        </p:cTn>
                                        <p:tgtEl>
                                          <p:spTgt spid="3">
                                            <p:txEl>
                                              <p:pRg st="0" end="0"/>
                                            </p:txEl>
                                          </p:spTgt>
                                        </p:tgtEl>
                                      </p:cBhvr>
                                      <p:from x="200000" y="450000"/>
                                      <p:to x="100000" y="100000"/>
                                    </p:animScale>
                                    <p:set>
                                      <p:cBhvr>
                                        <p:cTn id="10" dur="192" fill="hold"/>
                                        <p:tgtEl>
                                          <p:spTgt spid="3">
                                            <p:txEl>
                                              <p:pRg st="0" end="0"/>
                                            </p:txEl>
                                          </p:spTgt>
                                        </p:tgtEl>
                                        <p:attrNameLst>
                                          <p:attrName>ppt_x</p:attrName>
                                        </p:attrNameLst>
                                      </p:cBhvr>
                                      <p:to>
                                        <p:strVal val="(0.5)"/>
                                      </p:to>
                                    </p:set>
                                    <p:anim from="(0.5)" to="(#ppt_x)" calcmode="lin" valueType="num">
                                      <p:cBhvr>
                                        <p:cTn id="11" dur="308" accel="100000" fill="hold">
                                          <p:stCondLst>
                                            <p:cond delay="192"/>
                                          </p:stCondLst>
                                        </p:cTn>
                                        <p:tgtEl>
                                          <p:spTgt spid="3">
                                            <p:txEl>
                                              <p:pRg st="0" end="0"/>
                                            </p:txEl>
                                          </p:spTgt>
                                        </p:tgtEl>
                                        <p:attrNameLst>
                                          <p:attrName>ppt_x</p:attrName>
                                        </p:attrNameLst>
                                      </p:cBhvr>
                                    </p:anim>
                                    <p:set>
                                      <p:cBhvr>
                                        <p:cTn id="12" dur="192" fill="hold"/>
                                        <p:tgtEl>
                                          <p:spTgt spid="3">
                                            <p:txEl>
                                              <p:pRg st="0" end="0"/>
                                            </p:txEl>
                                          </p:spTgt>
                                        </p:tgtEl>
                                        <p:attrNameLst>
                                          <p:attrName>ppt_y</p:attrName>
                                        </p:attrNameLst>
                                      </p:cBhvr>
                                      <p:to>
                                        <p:strVal val="(#ppt_y+0.4)"/>
                                      </p:to>
                                    </p:set>
                                    <p:anim from="(#ppt_y+0.4)" to="(#ppt_y)" calcmode="lin" valueType="num">
                                      <p:cBhvr>
                                        <p:cTn id="13" dur="308" accel="100000" fill="hold">
                                          <p:stCondLst>
                                            <p:cond delay="192"/>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12. The hydrologic cycle is: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Physical changes that water undergoes continuously</a:t>
            </a:r>
            <a:endParaRPr lang="en-US" sz="2800" dirty="0" smtClean="0"/>
          </a:p>
          <a:p>
            <a:pPr marL="850900" lvl="1" indent="-514350">
              <a:buFont typeface="+mj-lt"/>
              <a:buAutoNum type="alphaUcPeriod"/>
              <a:defRPr/>
            </a:pPr>
            <a:r>
              <a:rPr lang="en-US" dirty="0" smtClean="0"/>
              <a:t>Continuous – no starting or ending point</a:t>
            </a:r>
            <a:endParaRPr lang="en-US" sz="2800" dirty="0" smtClean="0"/>
          </a:p>
          <a:p>
            <a:pPr marL="850900" lvl="1" indent="-514350">
              <a:buFont typeface="+mj-lt"/>
              <a:buAutoNum type="alphaUcPeriod"/>
              <a:defRPr/>
            </a:pPr>
            <a:r>
              <a:rPr lang="en-US" dirty="0" smtClean="0"/>
              <a:t>The exchange of water between the earth and the atmosphere through evaporation and precipitation</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45412" name="Slide Number Placeholder 3"/>
          <p:cNvSpPr>
            <a:spLocks noGrp="1"/>
          </p:cNvSpPr>
          <p:nvPr>
            <p:ph type="sldNum" sz="quarter" idx="12"/>
          </p:nvPr>
        </p:nvSpPr>
        <p:spPr>
          <a:noFill/>
        </p:spPr>
        <p:txBody>
          <a:bodyPr/>
          <a:lstStyle/>
          <a:p>
            <a:fld id="{C7B4F437-17BD-45A0-B62C-4C286D946357}" type="slidenum">
              <a:rPr lang="en-US" smtClean="0"/>
              <a:pPr/>
              <a:t>150</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13. </a:t>
            </a:r>
            <a:r>
              <a:rPr lang="en-US" sz="3200" dirty="0" err="1" smtClean="0"/>
              <a:t>Fluorosilic</a:t>
            </a:r>
            <a:r>
              <a:rPr lang="en-US" sz="3200" dirty="0" smtClean="0"/>
              <a:t> Acid (60%) has a specific gravity of 1.46.  How much would 1 gallon weigh (in pounds)?</a:t>
            </a:r>
            <a:endParaRPr lang="en-US" sz="3200" dirty="0"/>
          </a:p>
        </p:txBody>
      </p:sp>
      <p:sp>
        <p:nvSpPr>
          <p:cNvPr id="3" name="Content Placeholder 2"/>
          <p:cNvSpPr>
            <a:spLocks noGrp="1"/>
          </p:cNvSpPr>
          <p:nvPr>
            <p:ph idx="1"/>
          </p:nvPr>
        </p:nvSpPr>
        <p:spPr>
          <a:xfrm>
            <a:off x="457200" y="1743075"/>
            <a:ext cx="8229600" cy="4383088"/>
          </a:xfrm>
        </p:spPr>
        <p:txBody>
          <a:bodyPr/>
          <a:lstStyle/>
          <a:p>
            <a:pPr marL="850900" lvl="1" indent="-514350">
              <a:buFont typeface="+mj-lt"/>
              <a:buAutoNum type="alphaUcPeriod"/>
              <a:defRPr/>
            </a:pPr>
            <a:r>
              <a:rPr lang="en-US" dirty="0" smtClean="0"/>
              <a:t>5.7</a:t>
            </a:r>
            <a:endParaRPr lang="en-US" sz="2800" dirty="0" smtClean="0"/>
          </a:p>
          <a:p>
            <a:pPr marL="850900" lvl="1" indent="-514350">
              <a:buFont typeface="+mj-lt"/>
              <a:buAutoNum type="alphaUcPeriod"/>
              <a:defRPr/>
            </a:pPr>
            <a:r>
              <a:rPr lang="en-US" dirty="0" smtClean="0"/>
              <a:t>12.2</a:t>
            </a:r>
            <a:endParaRPr lang="en-US" sz="2800" dirty="0" smtClean="0"/>
          </a:p>
          <a:p>
            <a:pPr marL="850900" lvl="1" indent="-514350">
              <a:buFont typeface="+mj-lt"/>
              <a:buAutoNum type="alphaUcPeriod"/>
              <a:defRPr/>
            </a:pPr>
            <a:r>
              <a:rPr lang="en-US" dirty="0" smtClean="0"/>
              <a:t>27.9</a:t>
            </a:r>
            <a:endParaRPr lang="en-US" sz="2800" dirty="0" smtClean="0"/>
          </a:p>
          <a:p>
            <a:pPr marL="850900" lvl="1" indent="-514350">
              <a:buFont typeface="+mj-lt"/>
              <a:buAutoNum type="alphaUcPeriod"/>
              <a:defRPr/>
            </a:pPr>
            <a:r>
              <a:rPr lang="en-US" dirty="0" smtClean="0"/>
              <a:t>59.7</a:t>
            </a:r>
            <a:endParaRPr lang="en-US" sz="2800" dirty="0" smtClean="0"/>
          </a:p>
          <a:p>
            <a:pPr marL="736600" indent="-514350">
              <a:buFont typeface="+mj-lt"/>
              <a:buAutoNum type="alphaUcPeriod"/>
              <a:defRPr/>
            </a:pPr>
            <a:endParaRPr lang="en-US" dirty="0"/>
          </a:p>
        </p:txBody>
      </p:sp>
      <p:sp>
        <p:nvSpPr>
          <p:cNvPr id="146436" name="Slide Number Placeholder 3"/>
          <p:cNvSpPr>
            <a:spLocks noGrp="1"/>
          </p:cNvSpPr>
          <p:nvPr>
            <p:ph type="sldNum" sz="quarter" idx="12"/>
          </p:nvPr>
        </p:nvSpPr>
        <p:spPr>
          <a:noFill/>
        </p:spPr>
        <p:txBody>
          <a:bodyPr/>
          <a:lstStyle/>
          <a:p>
            <a:fld id="{17D1BD19-EA68-4422-923F-A0E7899CBE95}" type="slidenum">
              <a:rPr lang="en-US" smtClean="0"/>
              <a:pPr/>
              <a:t>151</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14. The term “aquifer” relates to which one of the following?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Surface Water</a:t>
            </a:r>
            <a:endParaRPr lang="en-US" sz="2800" dirty="0" smtClean="0"/>
          </a:p>
          <a:p>
            <a:pPr marL="850900" lvl="1" indent="-514350">
              <a:buFont typeface="+mj-lt"/>
              <a:buAutoNum type="alphaUcPeriod"/>
              <a:defRPr/>
            </a:pPr>
            <a:r>
              <a:rPr lang="en-US" dirty="0" smtClean="0"/>
              <a:t>Lake</a:t>
            </a:r>
            <a:endParaRPr lang="en-US" sz="2800" dirty="0" smtClean="0"/>
          </a:p>
          <a:p>
            <a:pPr marL="850900" lvl="1" indent="-514350">
              <a:buFont typeface="+mj-lt"/>
              <a:buAutoNum type="alphaUcPeriod"/>
              <a:defRPr/>
            </a:pPr>
            <a:r>
              <a:rPr lang="en-US" dirty="0" smtClean="0"/>
              <a:t>Groundwater</a:t>
            </a:r>
            <a:endParaRPr lang="en-US" sz="2800" dirty="0" smtClean="0"/>
          </a:p>
          <a:p>
            <a:pPr marL="850900" lvl="1" indent="-514350">
              <a:buFont typeface="+mj-lt"/>
              <a:buAutoNum type="alphaUcPeriod"/>
              <a:defRPr/>
            </a:pPr>
            <a:r>
              <a:rPr lang="en-US" dirty="0" smtClean="0"/>
              <a:t>Stream</a:t>
            </a:r>
            <a:endParaRPr lang="en-US" sz="2800" dirty="0" smtClean="0"/>
          </a:p>
          <a:p>
            <a:pPr marL="736600" indent="-514350">
              <a:buFont typeface="+mj-lt"/>
              <a:buAutoNum type="alphaUcPeriod"/>
              <a:defRPr/>
            </a:pPr>
            <a:endParaRPr lang="en-US" dirty="0"/>
          </a:p>
        </p:txBody>
      </p:sp>
      <p:sp>
        <p:nvSpPr>
          <p:cNvPr id="147460" name="Slide Number Placeholder 3"/>
          <p:cNvSpPr>
            <a:spLocks noGrp="1"/>
          </p:cNvSpPr>
          <p:nvPr>
            <p:ph type="sldNum" sz="quarter" idx="12"/>
          </p:nvPr>
        </p:nvSpPr>
        <p:spPr>
          <a:noFill/>
        </p:spPr>
        <p:txBody>
          <a:bodyPr/>
          <a:lstStyle/>
          <a:p>
            <a:fld id="{173548F7-7EF5-4B9A-91F1-B03727B2AC55}" type="slidenum">
              <a:rPr lang="en-US" smtClean="0"/>
              <a:pPr/>
              <a:t>152</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15. Water samples are analyzed for the </a:t>
            </a:r>
            <a:r>
              <a:rPr lang="en-US" sz="3200" dirty="0" err="1" smtClean="0"/>
              <a:t>coliform</a:t>
            </a:r>
            <a:r>
              <a:rPr lang="en-US" sz="3200" dirty="0" smtClean="0"/>
              <a:t> group of bacteria because these bacteria: </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Are pathogenic</a:t>
            </a:r>
            <a:endParaRPr lang="en-US" sz="2800" dirty="0" smtClean="0"/>
          </a:p>
          <a:p>
            <a:pPr marL="850900" lvl="1" indent="-514350">
              <a:buFont typeface="+mj-lt"/>
              <a:buAutoNum type="alphaUcPeriod"/>
              <a:defRPr/>
            </a:pPr>
            <a:r>
              <a:rPr lang="en-US" dirty="0" smtClean="0"/>
              <a:t>Cause Typhoid</a:t>
            </a:r>
            <a:endParaRPr lang="en-US" sz="2800" dirty="0" smtClean="0"/>
          </a:p>
          <a:p>
            <a:pPr marL="850900" lvl="1" indent="-514350">
              <a:buFont typeface="+mj-lt"/>
              <a:buAutoNum type="alphaUcPeriod"/>
              <a:defRPr/>
            </a:pPr>
            <a:r>
              <a:rPr lang="en-US" dirty="0" smtClean="0"/>
              <a:t>Indicate that water is safe</a:t>
            </a:r>
            <a:endParaRPr lang="en-US" sz="2800" dirty="0" smtClean="0"/>
          </a:p>
          <a:p>
            <a:pPr marL="850900" lvl="1" indent="-514350">
              <a:buFont typeface="+mj-lt"/>
              <a:buAutoNum type="alphaUcPeriod"/>
              <a:defRPr/>
            </a:pPr>
            <a:r>
              <a:rPr lang="en-US" dirty="0" smtClean="0"/>
              <a:t>Indicate the possible presence of disease-causing organisms</a:t>
            </a:r>
            <a:endParaRPr lang="en-US" sz="2800" dirty="0" smtClean="0"/>
          </a:p>
          <a:p>
            <a:pPr indent="0">
              <a:defRPr/>
            </a:pPr>
            <a:endParaRPr lang="en-US" dirty="0"/>
          </a:p>
        </p:txBody>
      </p:sp>
      <p:sp>
        <p:nvSpPr>
          <p:cNvPr id="148484" name="Slide Number Placeholder 3"/>
          <p:cNvSpPr>
            <a:spLocks noGrp="1"/>
          </p:cNvSpPr>
          <p:nvPr>
            <p:ph type="sldNum" sz="quarter" idx="12"/>
          </p:nvPr>
        </p:nvSpPr>
        <p:spPr>
          <a:noFill/>
        </p:spPr>
        <p:txBody>
          <a:bodyPr/>
          <a:lstStyle/>
          <a:p>
            <a:fld id="{2F36D291-4AED-4B4A-95ED-DF541337CF70}" type="slidenum">
              <a:rPr lang="en-US" smtClean="0"/>
              <a:pPr/>
              <a:t>153</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16. Running tap water 30 seconds or more before using the water may reduce:</a:t>
            </a:r>
            <a:endParaRPr lang="en-US" sz="3200"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Chlorine level in water</a:t>
            </a:r>
            <a:endParaRPr lang="en-US" sz="2800" dirty="0" smtClean="0"/>
          </a:p>
          <a:p>
            <a:pPr marL="850900" lvl="1" indent="-514350">
              <a:buFont typeface="+mj-lt"/>
              <a:buAutoNum type="alphaUcPeriod"/>
              <a:defRPr/>
            </a:pPr>
            <a:r>
              <a:rPr lang="en-US" dirty="0" smtClean="0"/>
              <a:t>pH level in water</a:t>
            </a:r>
            <a:endParaRPr lang="en-US" sz="2800" dirty="0" smtClean="0"/>
          </a:p>
          <a:p>
            <a:pPr marL="850900" lvl="1" indent="-514350">
              <a:buFont typeface="+mj-lt"/>
              <a:buAutoNum type="alphaUcPeriod"/>
              <a:defRPr/>
            </a:pPr>
            <a:r>
              <a:rPr lang="en-US" dirty="0" smtClean="0"/>
              <a:t>Lead level in water</a:t>
            </a:r>
            <a:endParaRPr lang="en-US" sz="2800" dirty="0" smtClean="0"/>
          </a:p>
          <a:p>
            <a:pPr marL="850900" lvl="1" indent="-514350">
              <a:buFont typeface="+mj-lt"/>
              <a:buAutoNum type="alphaUcPeriod"/>
              <a:defRPr/>
            </a:pPr>
            <a:r>
              <a:rPr lang="en-US" dirty="0" smtClean="0"/>
              <a:t>None of the above</a:t>
            </a:r>
            <a:endParaRPr lang="en-US" sz="2800" dirty="0" smtClean="0"/>
          </a:p>
          <a:p>
            <a:pPr marL="736600" indent="-514350">
              <a:defRPr/>
            </a:pPr>
            <a:endParaRPr lang="en-US" dirty="0"/>
          </a:p>
        </p:txBody>
      </p:sp>
      <p:sp>
        <p:nvSpPr>
          <p:cNvPr id="149508" name="Slide Number Placeholder 3"/>
          <p:cNvSpPr>
            <a:spLocks noGrp="1"/>
          </p:cNvSpPr>
          <p:nvPr>
            <p:ph type="sldNum" sz="quarter" idx="12"/>
          </p:nvPr>
        </p:nvSpPr>
        <p:spPr>
          <a:noFill/>
        </p:spPr>
        <p:txBody>
          <a:bodyPr/>
          <a:lstStyle/>
          <a:p>
            <a:fld id="{B5FA7B5E-F09F-4050-91CE-DCBD2CF81B8A}" type="slidenum">
              <a:rPr lang="en-US" smtClean="0"/>
              <a:pPr/>
              <a:t>154</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17. Which of the following elements cause hardness in water: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Sodium and Potassium</a:t>
            </a:r>
            <a:endParaRPr lang="en-US" sz="2800" dirty="0" smtClean="0"/>
          </a:p>
          <a:p>
            <a:pPr marL="850900" lvl="1" indent="-514350">
              <a:buFont typeface="+mj-lt"/>
              <a:buAutoNum type="alphaUcPeriod"/>
              <a:defRPr/>
            </a:pPr>
            <a:r>
              <a:rPr lang="en-US" dirty="0" smtClean="0"/>
              <a:t>Calcium and Magnesium</a:t>
            </a:r>
            <a:endParaRPr lang="en-US" sz="2800" dirty="0" smtClean="0"/>
          </a:p>
          <a:p>
            <a:pPr marL="850900" lvl="1" indent="-514350">
              <a:buFont typeface="+mj-lt"/>
              <a:buAutoNum type="alphaUcPeriod"/>
              <a:defRPr/>
            </a:pPr>
            <a:r>
              <a:rPr lang="en-US" dirty="0" smtClean="0"/>
              <a:t>Fluoride and Oxygen</a:t>
            </a:r>
            <a:endParaRPr lang="en-US" sz="2800" dirty="0" smtClean="0"/>
          </a:p>
          <a:p>
            <a:pPr marL="850900" lvl="1" indent="-514350">
              <a:buFont typeface="+mj-lt"/>
              <a:buAutoNum type="alphaUcPeriod"/>
              <a:defRPr/>
            </a:pPr>
            <a:r>
              <a:rPr lang="en-US" dirty="0" smtClean="0"/>
              <a:t>Nitrogen and Sulfur</a:t>
            </a:r>
            <a:endParaRPr lang="en-US" sz="2800" dirty="0" smtClean="0"/>
          </a:p>
          <a:p>
            <a:pPr indent="0">
              <a:defRPr/>
            </a:pPr>
            <a:endParaRPr lang="en-US" dirty="0"/>
          </a:p>
        </p:txBody>
      </p:sp>
      <p:sp>
        <p:nvSpPr>
          <p:cNvPr id="150532" name="Slide Number Placeholder 3"/>
          <p:cNvSpPr>
            <a:spLocks noGrp="1"/>
          </p:cNvSpPr>
          <p:nvPr>
            <p:ph type="sldNum" sz="quarter" idx="12"/>
          </p:nvPr>
        </p:nvSpPr>
        <p:spPr>
          <a:noFill/>
        </p:spPr>
        <p:txBody>
          <a:bodyPr/>
          <a:lstStyle/>
          <a:p>
            <a:fld id="{7081B36B-9765-4AF7-B57C-F30F1774EB2B}" type="slidenum">
              <a:rPr lang="en-US" smtClean="0"/>
              <a:pPr/>
              <a:t>155</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18. Which of the following contaminants is a secondary contaminant?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Total </a:t>
            </a:r>
            <a:r>
              <a:rPr lang="en-US" dirty="0" err="1" smtClean="0"/>
              <a:t>Coliforms</a:t>
            </a:r>
            <a:endParaRPr lang="en-US" sz="2800" dirty="0" smtClean="0"/>
          </a:p>
          <a:p>
            <a:pPr marL="850900" lvl="1" indent="-514350">
              <a:buFont typeface="+mj-lt"/>
              <a:buAutoNum type="alphaUcPeriod"/>
              <a:defRPr/>
            </a:pPr>
            <a:r>
              <a:rPr lang="en-US" dirty="0" smtClean="0"/>
              <a:t>Iron</a:t>
            </a:r>
            <a:endParaRPr lang="en-US" sz="2800" dirty="0" smtClean="0"/>
          </a:p>
          <a:p>
            <a:pPr marL="850900" lvl="1" indent="-514350">
              <a:buFont typeface="+mj-lt"/>
              <a:buAutoNum type="alphaUcPeriod"/>
              <a:defRPr/>
            </a:pPr>
            <a:r>
              <a:rPr lang="en-US" dirty="0" smtClean="0"/>
              <a:t>Copper</a:t>
            </a:r>
            <a:endParaRPr lang="en-US" sz="2800" dirty="0" smtClean="0"/>
          </a:p>
          <a:p>
            <a:pPr marL="850900" lvl="1" indent="-514350">
              <a:buFont typeface="+mj-lt"/>
              <a:buAutoNum type="alphaUcPeriod"/>
              <a:defRPr/>
            </a:pPr>
            <a:r>
              <a:rPr lang="en-US" dirty="0" smtClean="0"/>
              <a:t>Lead</a:t>
            </a:r>
            <a:endParaRPr lang="en-US" sz="2800" dirty="0" smtClean="0"/>
          </a:p>
          <a:p>
            <a:pPr marL="736600" indent="-514350">
              <a:buFont typeface="+mj-lt"/>
              <a:buAutoNum type="alphaUcPeriod"/>
              <a:defRPr/>
            </a:pPr>
            <a:endParaRPr lang="en-US" dirty="0"/>
          </a:p>
        </p:txBody>
      </p:sp>
      <p:sp>
        <p:nvSpPr>
          <p:cNvPr id="151556" name="Slide Number Placeholder 3"/>
          <p:cNvSpPr>
            <a:spLocks noGrp="1"/>
          </p:cNvSpPr>
          <p:nvPr>
            <p:ph type="sldNum" sz="quarter" idx="12"/>
          </p:nvPr>
        </p:nvSpPr>
        <p:spPr>
          <a:noFill/>
        </p:spPr>
        <p:txBody>
          <a:bodyPr/>
          <a:lstStyle/>
          <a:p>
            <a:fld id="{F7438BBF-0F69-4731-B31D-BD42D258226B}" type="slidenum">
              <a:rPr lang="en-US" smtClean="0"/>
              <a:pPr/>
              <a:t>156</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19. Which of the following contaminants is chronic?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Cadmium</a:t>
            </a:r>
            <a:endParaRPr lang="en-US" sz="2800" dirty="0" smtClean="0"/>
          </a:p>
          <a:p>
            <a:pPr marL="850900" lvl="1" indent="-514350">
              <a:buFont typeface="+mj-lt"/>
              <a:buAutoNum type="alphaUcPeriod"/>
              <a:defRPr/>
            </a:pPr>
            <a:r>
              <a:rPr lang="en-US" dirty="0" smtClean="0"/>
              <a:t>Copper</a:t>
            </a:r>
            <a:endParaRPr lang="en-US" sz="2800" dirty="0" smtClean="0"/>
          </a:p>
          <a:p>
            <a:pPr marL="850900" lvl="1" indent="-514350">
              <a:buFont typeface="+mj-lt"/>
              <a:buAutoNum type="alphaUcPeriod"/>
              <a:defRPr/>
            </a:pPr>
            <a:r>
              <a:rPr lang="en-US" dirty="0" smtClean="0"/>
              <a:t>Uranium</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52580" name="Slide Number Placeholder 3"/>
          <p:cNvSpPr>
            <a:spLocks noGrp="1"/>
          </p:cNvSpPr>
          <p:nvPr>
            <p:ph type="sldNum" sz="quarter" idx="12"/>
          </p:nvPr>
        </p:nvSpPr>
        <p:spPr>
          <a:noFill/>
        </p:spPr>
        <p:txBody>
          <a:bodyPr/>
          <a:lstStyle/>
          <a:p>
            <a:fld id="{CA1C2D05-5101-4409-9340-126CEA1EFBDA}" type="slidenum">
              <a:rPr lang="en-US" smtClean="0"/>
              <a:pPr/>
              <a:t>157</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20. You plant has a 5,000 gallon bulk tank for 50% </a:t>
            </a:r>
            <a:r>
              <a:rPr lang="en-US" dirty="0" err="1" smtClean="0"/>
              <a:t>NaOH</a:t>
            </a:r>
            <a:r>
              <a:rPr lang="en-US" dirty="0" smtClean="0"/>
              <a:t> (specific gravity of 1.53).  How much (in pounds) does the tank weigh after each fill? </a:t>
            </a:r>
            <a:endParaRPr lang="en-US" dirty="0"/>
          </a:p>
        </p:txBody>
      </p:sp>
      <p:sp>
        <p:nvSpPr>
          <p:cNvPr id="3" name="Content Placeholder 2"/>
          <p:cNvSpPr>
            <a:spLocks noGrp="1"/>
          </p:cNvSpPr>
          <p:nvPr>
            <p:ph idx="1"/>
          </p:nvPr>
        </p:nvSpPr>
        <p:spPr>
          <a:xfrm>
            <a:off x="457200" y="1905000"/>
            <a:ext cx="8229600" cy="4221163"/>
          </a:xfrm>
        </p:spPr>
        <p:txBody>
          <a:bodyPr/>
          <a:lstStyle/>
          <a:p>
            <a:pPr marL="850900" lvl="1" indent="-514350">
              <a:buFont typeface="+mj-lt"/>
              <a:buAutoNum type="alphaUcPeriod"/>
              <a:defRPr/>
            </a:pPr>
            <a:r>
              <a:rPr lang="en-US" dirty="0" smtClean="0"/>
              <a:t>63,800 pounds</a:t>
            </a:r>
            <a:endParaRPr lang="en-US" sz="2800" dirty="0" smtClean="0"/>
          </a:p>
          <a:p>
            <a:pPr marL="850900" lvl="1" indent="-514350">
              <a:buFont typeface="+mj-lt"/>
              <a:buAutoNum type="alphaUcPeriod"/>
              <a:defRPr/>
            </a:pPr>
            <a:r>
              <a:rPr lang="en-US" dirty="0" smtClean="0"/>
              <a:t>35,000 pounds</a:t>
            </a:r>
            <a:endParaRPr lang="en-US" sz="2800" dirty="0" smtClean="0"/>
          </a:p>
          <a:p>
            <a:pPr marL="850900" lvl="1" indent="-514350">
              <a:buFont typeface="+mj-lt"/>
              <a:buAutoNum type="alphaUcPeriod"/>
              <a:defRPr/>
            </a:pPr>
            <a:r>
              <a:rPr lang="en-US" dirty="0" smtClean="0"/>
              <a:t>12,760 pounds</a:t>
            </a:r>
            <a:endParaRPr lang="en-US" sz="2800" dirty="0" smtClean="0"/>
          </a:p>
          <a:p>
            <a:pPr marL="850900" lvl="1" indent="-514350">
              <a:buFont typeface="+mj-lt"/>
              <a:buAutoNum type="alphaUcPeriod"/>
              <a:defRPr/>
            </a:pPr>
            <a:r>
              <a:rPr lang="en-US" dirty="0" smtClean="0"/>
              <a:t>12.76 pounds</a:t>
            </a:r>
            <a:endParaRPr lang="en-US" sz="2800" dirty="0" smtClean="0"/>
          </a:p>
          <a:p>
            <a:pPr indent="0">
              <a:defRPr/>
            </a:pPr>
            <a:endParaRPr lang="en-US" dirty="0"/>
          </a:p>
        </p:txBody>
      </p:sp>
      <p:sp>
        <p:nvSpPr>
          <p:cNvPr id="153604" name="Slide Number Placeholder 3"/>
          <p:cNvSpPr>
            <a:spLocks noGrp="1"/>
          </p:cNvSpPr>
          <p:nvPr>
            <p:ph type="sldNum" sz="quarter" idx="12"/>
          </p:nvPr>
        </p:nvSpPr>
        <p:spPr>
          <a:noFill/>
        </p:spPr>
        <p:txBody>
          <a:bodyPr/>
          <a:lstStyle/>
          <a:p>
            <a:fld id="{E1F6BF3B-FEC7-4235-BCDA-29AD03B41EE0}" type="slidenum">
              <a:rPr lang="en-US" smtClean="0"/>
              <a:pPr/>
              <a:t>158</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21. Which of the following is a Tier 2 MCL violation: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Iron</a:t>
            </a:r>
            <a:endParaRPr lang="en-US" sz="2800" dirty="0" smtClean="0"/>
          </a:p>
          <a:p>
            <a:pPr marL="850900" lvl="1" indent="-514350">
              <a:buFont typeface="+mj-lt"/>
              <a:buAutoNum type="alphaUcPeriod"/>
              <a:defRPr/>
            </a:pPr>
            <a:r>
              <a:rPr lang="en-US" dirty="0" smtClean="0"/>
              <a:t>Nitrate</a:t>
            </a:r>
            <a:endParaRPr lang="en-US" sz="2800" dirty="0" smtClean="0"/>
          </a:p>
          <a:p>
            <a:pPr marL="850900" lvl="1" indent="-514350">
              <a:buFont typeface="+mj-lt"/>
              <a:buAutoNum type="alphaUcPeriod"/>
              <a:defRPr/>
            </a:pPr>
            <a:r>
              <a:rPr lang="en-US" dirty="0" smtClean="0"/>
              <a:t>Manganese</a:t>
            </a:r>
            <a:endParaRPr lang="en-US" sz="2800" dirty="0" smtClean="0"/>
          </a:p>
          <a:p>
            <a:pPr marL="850900" lvl="1" indent="-514350">
              <a:buFont typeface="+mj-lt"/>
              <a:buAutoNum type="alphaUcPeriod"/>
              <a:defRPr/>
            </a:pPr>
            <a:r>
              <a:rPr lang="en-US" dirty="0" smtClean="0"/>
              <a:t>Both a and c</a:t>
            </a:r>
            <a:endParaRPr lang="en-US" sz="2800" dirty="0" smtClean="0"/>
          </a:p>
          <a:p>
            <a:pPr marL="736600" indent="-514350">
              <a:buFont typeface="+mj-lt"/>
              <a:buAutoNum type="alphaUcPeriod"/>
              <a:defRPr/>
            </a:pPr>
            <a:endParaRPr lang="en-US" dirty="0"/>
          </a:p>
        </p:txBody>
      </p:sp>
      <p:sp>
        <p:nvSpPr>
          <p:cNvPr id="154628" name="Slide Number Placeholder 3"/>
          <p:cNvSpPr>
            <a:spLocks noGrp="1"/>
          </p:cNvSpPr>
          <p:nvPr>
            <p:ph type="sldNum" sz="quarter" idx="12"/>
          </p:nvPr>
        </p:nvSpPr>
        <p:spPr>
          <a:noFill/>
        </p:spPr>
        <p:txBody>
          <a:bodyPr/>
          <a:lstStyle/>
          <a:p>
            <a:fld id="{8E63DB4A-BED4-4736-8C68-25A6334F5225}" type="slidenum">
              <a:rPr lang="en-US" smtClean="0"/>
              <a:pPr/>
              <a:t>159</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a:xfrm>
            <a:off x="457200" y="1330036"/>
            <a:ext cx="8229600" cy="4796127"/>
          </a:xfrm>
        </p:spPr>
        <p:txBody>
          <a:bodyPr/>
          <a:lstStyle/>
          <a:p>
            <a:pPr indent="0" eaLnBrk="1" hangingPunct="1">
              <a:buNone/>
              <a:defRPr/>
            </a:pPr>
            <a:r>
              <a:rPr lang="en-US" sz="2800" dirty="0" smtClean="0"/>
              <a:t>Learning Objectives</a:t>
            </a:r>
          </a:p>
          <a:p>
            <a:pPr lvl="1" eaLnBrk="1" hangingPunct="1">
              <a:defRPr/>
            </a:pPr>
            <a:r>
              <a:rPr lang="en-US" sz="2800" dirty="0" smtClean="0"/>
              <a:t>State the roles of federal and state agencies regarding drinking water. </a:t>
            </a:r>
          </a:p>
          <a:p>
            <a:pPr lvl="1" eaLnBrk="1" hangingPunct="1">
              <a:defRPr/>
            </a:pPr>
            <a:r>
              <a:rPr lang="en-US" sz="2800" dirty="0" smtClean="0"/>
              <a:t>Identify key regulations that directly affect the water treatment plant operator.</a:t>
            </a:r>
          </a:p>
          <a:p>
            <a:pPr lvl="1" eaLnBrk="1" hangingPunct="1">
              <a:defRPr/>
            </a:pPr>
            <a:r>
              <a:rPr lang="en-US" sz="2800" dirty="0" smtClean="0"/>
              <a:t>Explain the requirements for becoming and maintaining operator certification</a:t>
            </a:r>
          </a:p>
          <a:p>
            <a:pPr lvl="1" eaLnBrk="1" hangingPunct="1">
              <a:defRPr/>
            </a:pPr>
            <a:r>
              <a:rPr lang="en-US" sz="2800" dirty="0" smtClean="0"/>
              <a:t>Identify the maximum contaminant levels, and monitoring and reporting requirements for regulated contaminants</a:t>
            </a:r>
            <a:r>
              <a:rPr lang="en-US" sz="2800" i="1" dirty="0" smtClean="0"/>
              <a:t>.</a:t>
            </a:r>
          </a:p>
        </p:txBody>
      </p:sp>
      <p:sp>
        <p:nvSpPr>
          <p:cNvPr id="175106" name="Rectangle 2"/>
          <p:cNvSpPr>
            <a:spLocks noGrp="1" noRot="1" noChangeArrowheads="1"/>
          </p:cNvSpPr>
          <p:nvPr>
            <p:ph type="title"/>
          </p:nvPr>
        </p:nvSpPr>
        <p:spPr>
          <a:xfrm>
            <a:off x="457200" y="234063"/>
            <a:ext cx="8229600" cy="868362"/>
          </a:xfrm>
        </p:spPr>
        <p:txBody>
          <a:bodyPr/>
          <a:lstStyle/>
          <a:p>
            <a:pPr eaLnBrk="1" hangingPunct="1">
              <a:defRPr/>
            </a:pPr>
            <a:r>
              <a:rPr lang="en-US" dirty="0" smtClean="0"/>
              <a:t>Unit 3 – Federal and State Regulations</a:t>
            </a:r>
          </a:p>
        </p:txBody>
      </p:sp>
      <p:sp>
        <p:nvSpPr>
          <p:cNvPr id="17410" name="Slide Number Placeholder 3"/>
          <p:cNvSpPr>
            <a:spLocks noGrp="1"/>
          </p:cNvSpPr>
          <p:nvPr>
            <p:ph type="sldNum" sz="quarter" idx="12"/>
          </p:nvPr>
        </p:nvSpPr>
        <p:spPr>
          <a:noFill/>
        </p:spPr>
        <p:txBody>
          <a:bodyPr/>
          <a:lstStyle/>
          <a:p>
            <a:fld id="{4AD291CF-32DA-424E-AAFC-D0ECC081D4B9}" type="slidenum">
              <a:rPr lang="en-US" smtClean="0"/>
              <a:pPr/>
              <a:t>16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22. Detention time is achieved by using: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Baffled Tanks</a:t>
            </a:r>
            <a:endParaRPr lang="en-US" sz="2800" dirty="0" smtClean="0"/>
          </a:p>
          <a:p>
            <a:pPr marL="850900" lvl="1" indent="-514350">
              <a:buFont typeface="+mj-lt"/>
              <a:buAutoNum type="alphaUcPeriod"/>
              <a:defRPr/>
            </a:pPr>
            <a:r>
              <a:rPr lang="en-US" dirty="0" smtClean="0"/>
              <a:t>Hydraulic Lift</a:t>
            </a:r>
            <a:endParaRPr lang="en-US" sz="2800" dirty="0" smtClean="0"/>
          </a:p>
          <a:p>
            <a:pPr marL="850900" lvl="1" indent="-514350">
              <a:buFont typeface="+mj-lt"/>
              <a:buAutoNum type="alphaUcPeriod"/>
              <a:defRPr/>
            </a:pPr>
            <a:r>
              <a:rPr lang="en-US" dirty="0" smtClean="0"/>
              <a:t>Suction Lift</a:t>
            </a:r>
            <a:endParaRPr lang="en-US" sz="2800" dirty="0" smtClean="0"/>
          </a:p>
          <a:p>
            <a:pPr marL="850900" lvl="1" indent="-514350">
              <a:buFont typeface="+mj-lt"/>
              <a:buAutoNum type="alphaUcPeriod"/>
              <a:defRPr/>
            </a:pPr>
            <a:r>
              <a:rPr lang="en-US" dirty="0" smtClean="0"/>
              <a:t>Blending</a:t>
            </a:r>
            <a:endParaRPr lang="en-US" sz="2800" dirty="0" smtClean="0"/>
          </a:p>
          <a:p>
            <a:pPr indent="0">
              <a:defRPr/>
            </a:pPr>
            <a:endParaRPr lang="en-US" dirty="0"/>
          </a:p>
        </p:txBody>
      </p:sp>
      <p:sp>
        <p:nvSpPr>
          <p:cNvPr id="155652" name="Slide Number Placeholder 3"/>
          <p:cNvSpPr>
            <a:spLocks noGrp="1"/>
          </p:cNvSpPr>
          <p:nvPr>
            <p:ph type="sldNum" sz="quarter" idx="12"/>
          </p:nvPr>
        </p:nvSpPr>
        <p:spPr>
          <a:noFill/>
        </p:spPr>
        <p:txBody>
          <a:bodyPr/>
          <a:lstStyle/>
          <a:p>
            <a:fld id="{CECD6FDD-B1B9-4F73-838D-2F4D01C61B0A}" type="slidenum">
              <a:rPr lang="en-US" smtClean="0"/>
              <a:pPr/>
              <a:t>160</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23. Which of the following is an “indicator” test that may be performed to determine if other drinking water pathogens may be present? </a:t>
            </a:r>
            <a:endParaRPr lang="en-US" dirty="0"/>
          </a:p>
        </p:txBody>
      </p:sp>
      <p:sp>
        <p:nvSpPr>
          <p:cNvPr id="3" name="Content Placeholder 2"/>
          <p:cNvSpPr>
            <a:spLocks noGrp="1"/>
          </p:cNvSpPr>
          <p:nvPr>
            <p:ph idx="1"/>
          </p:nvPr>
        </p:nvSpPr>
        <p:spPr>
          <a:xfrm>
            <a:off x="457200" y="1809750"/>
            <a:ext cx="8229600" cy="4316413"/>
          </a:xfrm>
        </p:spPr>
        <p:txBody>
          <a:bodyPr/>
          <a:lstStyle/>
          <a:p>
            <a:pPr marL="850900" lvl="1" indent="-514350">
              <a:buFont typeface="+mj-lt"/>
              <a:buAutoNum type="alphaUcPeriod"/>
              <a:defRPr/>
            </a:pPr>
            <a:r>
              <a:rPr lang="en-US" dirty="0" smtClean="0"/>
              <a:t>Fecal </a:t>
            </a:r>
            <a:r>
              <a:rPr lang="en-US" dirty="0" err="1" smtClean="0"/>
              <a:t>Coliform</a:t>
            </a:r>
            <a:endParaRPr lang="en-US" sz="2800" dirty="0" smtClean="0"/>
          </a:p>
          <a:p>
            <a:pPr marL="850900" lvl="1" indent="-514350">
              <a:buFont typeface="+mj-lt"/>
              <a:buAutoNum type="alphaUcPeriod"/>
              <a:defRPr/>
            </a:pPr>
            <a:r>
              <a:rPr lang="en-US" dirty="0" smtClean="0"/>
              <a:t>E. Coli</a:t>
            </a:r>
            <a:endParaRPr lang="en-US" sz="2800" dirty="0" smtClean="0"/>
          </a:p>
          <a:p>
            <a:pPr marL="850900" lvl="1" indent="-514350">
              <a:buFont typeface="+mj-lt"/>
              <a:buAutoNum type="alphaUcPeriod"/>
              <a:defRPr/>
            </a:pPr>
            <a:r>
              <a:rPr lang="en-US" dirty="0" smtClean="0"/>
              <a:t>Total </a:t>
            </a:r>
            <a:r>
              <a:rPr lang="en-US" dirty="0" err="1" smtClean="0"/>
              <a:t>Coliform</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156676" name="Slide Number Placeholder 3"/>
          <p:cNvSpPr>
            <a:spLocks noGrp="1"/>
          </p:cNvSpPr>
          <p:nvPr>
            <p:ph type="sldNum" sz="quarter" idx="12"/>
          </p:nvPr>
        </p:nvSpPr>
        <p:spPr>
          <a:noFill/>
        </p:spPr>
        <p:txBody>
          <a:bodyPr/>
          <a:lstStyle/>
          <a:p>
            <a:fld id="{4F32D5A3-7C14-47D0-842B-E1FEEEBE472B}" type="slidenum">
              <a:rPr lang="en-US" smtClean="0"/>
              <a:pPr/>
              <a:t>161</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24. Of the four chemicals listed below, which is the most hazardous?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Orthophosphate</a:t>
            </a:r>
            <a:endParaRPr lang="en-US" sz="2800" dirty="0" smtClean="0"/>
          </a:p>
          <a:p>
            <a:pPr marL="850900" lvl="1" indent="-514350">
              <a:buFont typeface="+mj-lt"/>
              <a:buAutoNum type="alphaUcPeriod"/>
              <a:defRPr/>
            </a:pPr>
            <a:r>
              <a:rPr lang="en-US" dirty="0" smtClean="0"/>
              <a:t>Chlorine</a:t>
            </a:r>
            <a:endParaRPr lang="en-US" sz="2800" dirty="0" smtClean="0"/>
          </a:p>
          <a:p>
            <a:pPr marL="850900" lvl="1" indent="-514350">
              <a:buFont typeface="+mj-lt"/>
              <a:buAutoNum type="alphaUcPeriod"/>
              <a:defRPr/>
            </a:pPr>
            <a:r>
              <a:rPr lang="en-US" dirty="0" smtClean="0"/>
              <a:t>Bicarbonate Soda</a:t>
            </a:r>
            <a:endParaRPr lang="en-US" sz="2800" dirty="0" smtClean="0"/>
          </a:p>
          <a:p>
            <a:pPr marL="850900" lvl="1" indent="-514350">
              <a:buFont typeface="+mj-lt"/>
              <a:buAutoNum type="alphaUcPeriod"/>
              <a:defRPr/>
            </a:pPr>
            <a:r>
              <a:rPr lang="en-US" dirty="0" smtClean="0"/>
              <a:t>Fluoride</a:t>
            </a:r>
            <a:endParaRPr lang="en-US" sz="2800" dirty="0" smtClean="0"/>
          </a:p>
          <a:p>
            <a:pPr indent="0">
              <a:defRPr/>
            </a:pPr>
            <a:endParaRPr lang="en-US" dirty="0"/>
          </a:p>
        </p:txBody>
      </p:sp>
      <p:sp>
        <p:nvSpPr>
          <p:cNvPr id="157700" name="Slide Number Placeholder 3"/>
          <p:cNvSpPr>
            <a:spLocks noGrp="1"/>
          </p:cNvSpPr>
          <p:nvPr>
            <p:ph type="sldNum" sz="quarter" idx="12"/>
          </p:nvPr>
        </p:nvSpPr>
        <p:spPr>
          <a:noFill/>
        </p:spPr>
        <p:txBody>
          <a:bodyPr/>
          <a:lstStyle/>
          <a:p>
            <a:fld id="{6BC27CDB-0F1B-4BAB-BBDD-C89592A179B7}" type="slidenum">
              <a:rPr lang="en-US" smtClean="0"/>
              <a:pPr/>
              <a:t>162</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25. This rule required all surface waters or ground waters under the influence of surface waters to provide filtration and/or disinfection: </a:t>
            </a:r>
            <a:endParaRPr lang="en-US" dirty="0"/>
          </a:p>
        </p:txBody>
      </p:sp>
      <p:sp>
        <p:nvSpPr>
          <p:cNvPr id="3" name="Content Placeholder 2"/>
          <p:cNvSpPr>
            <a:spLocks noGrp="1"/>
          </p:cNvSpPr>
          <p:nvPr>
            <p:ph idx="1"/>
          </p:nvPr>
        </p:nvSpPr>
        <p:spPr>
          <a:xfrm>
            <a:off x="457200" y="1866900"/>
            <a:ext cx="8229600" cy="4259263"/>
          </a:xfrm>
        </p:spPr>
        <p:txBody>
          <a:bodyPr/>
          <a:lstStyle/>
          <a:p>
            <a:pPr marL="850900" lvl="1" indent="-514350">
              <a:buFont typeface="+mj-lt"/>
              <a:buAutoNum type="alphaUcPeriod"/>
              <a:defRPr/>
            </a:pPr>
            <a:r>
              <a:rPr lang="en-US" dirty="0" smtClean="0"/>
              <a:t>Surface Water Treatment Rule</a:t>
            </a:r>
            <a:endParaRPr lang="en-US" sz="2800" dirty="0" smtClean="0"/>
          </a:p>
          <a:p>
            <a:pPr marL="850900" lvl="1" indent="-514350">
              <a:buFont typeface="+mj-lt"/>
              <a:buAutoNum type="alphaUcPeriod"/>
              <a:defRPr/>
            </a:pPr>
            <a:r>
              <a:rPr lang="en-US" dirty="0" smtClean="0"/>
              <a:t>Stage 2 Disinfectant and Disinfection Byproducts Rule</a:t>
            </a:r>
            <a:endParaRPr lang="en-US" sz="2800" dirty="0" smtClean="0"/>
          </a:p>
          <a:p>
            <a:pPr marL="850900" lvl="1" indent="-514350">
              <a:buFont typeface="+mj-lt"/>
              <a:buAutoNum type="alphaUcPeriod"/>
              <a:defRPr/>
            </a:pPr>
            <a:r>
              <a:rPr lang="en-US" dirty="0" smtClean="0"/>
              <a:t>Total </a:t>
            </a:r>
            <a:r>
              <a:rPr lang="en-US" dirty="0" err="1" smtClean="0"/>
              <a:t>Coliform</a:t>
            </a:r>
            <a:r>
              <a:rPr lang="en-US" dirty="0" smtClean="0"/>
              <a:t> Rule</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158724" name="Slide Number Placeholder 3"/>
          <p:cNvSpPr>
            <a:spLocks noGrp="1"/>
          </p:cNvSpPr>
          <p:nvPr>
            <p:ph type="sldNum" sz="quarter" idx="12"/>
          </p:nvPr>
        </p:nvSpPr>
        <p:spPr>
          <a:noFill/>
        </p:spPr>
        <p:txBody>
          <a:bodyPr/>
          <a:lstStyle/>
          <a:p>
            <a:fld id="{2018B9CB-8F5C-44DB-924C-B558FAA39674}" type="slidenum">
              <a:rPr lang="en-US" smtClean="0"/>
              <a:pPr/>
              <a:t>163</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26. Following safety procedures and keeping a maintenance program at a treatment facility can: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Protect Public Health</a:t>
            </a:r>
            <a:endParaRPr lang="en-US" sz="2800" dirty="0" smtClean="0"/>
          </a:p>
          <a:p>
            <a:pPr marL="850900" lvl="1" indent="-514350">
              <a:buFont typeface="+mj-lt"/>
              <a:buAutoNum type="alphaUcPeriod"/>
              <a:defRPr/>
            </a:pPr>
            <a:r>
              <a:rPr lang="en-US" dirty="0" smtClean="0"/>
              <a:t>Ensure the Public Receives a Quality Product</a:t>
            </a:r>
            <a:endParaRPr lang="en-US" sz="2800" dirty="0" smtClean="0"/>
          </a:p>
          <a:p>
            <a:pPr marL="850900" lvl="1" indent="-514350">
              <a:buFont typeface="+mj-lt"/>
              <a:buAutoNum type="alphaUcPeriod"/>
              <a:defRPr/>
            </a:pPr>
            <a:r>
              <a:rPr lang="en-US" dirty="0" smtClean="0"/>
              <a:t>Allow containment of chemicals in case of fire and explosion</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59748" name="Slide Number Placeholder 3"/>
          <p:cNvSpPr>
            <a:spLocks noGrp="1"/>
          </p:cNvSpPr>
          <p:nvPr>
            <p:ph type="sldNum" sz="quarter" idx="12"/>
          </p:nvPr>
        </p:nvSpPr>
        <p:spPr>
          <a:noFill/>
        </p:spPr>
        <p:txBody>
          <a:bodyPr/>
          <a:lstStyle/>
          <a:p>
            <a:fld id="{FDEFE381-847F-4EDA-9BC6-8FADCA73B446}" type="slidenum">
              <a:rPr lang="en-US" smtClean="0"/>
              <a:pPr/>
              <a:t>164</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27. Who initiates a lock out/tag out procedure?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The DEP</a:t>
            </a:r>
            <a:endParaRPr lang="en-US" sz="2800" dirty="0" smtClean="0"/>
          </a:p>
          <a:p>
            <a:pPr marL="850900" lvl="1" indent="-514350">
              <a:buFont typeface="+mj-lt"/>
              <a:buAutoNum type="alphaUcPeriod"/>
              <a:defRPr/>
            </a:pPr>
            <a:r>
              <a:rPr lang="en-US" dirty="0" smtClean="0"/>
              <a:t>Your engineering firm</a:t>
            </a:r>
            <a:endParaRPr lang="en-US" sz="2800" dirty="0" smtClean="0"/>
          </a:p>
          <a:p>
            <a:pPr marL="850900" lvl="1" indent="-514350">
              <a:buFont typeface="+mj-lt"/>
              <a:buAutoNum type="alphaUcPeriod"/>
              <a:defRPr/>
            </a:pPr>
            <a:r>
              <a:rPr lang="en-US" dirty="0" smtClean="0"/>
              <a:t>Person who performs lock out/tag out</a:t>
            </a:r>
            <a:endParaRPr lang="en-US" sz="2800" dirty="0" smtClean="0"/>
          </a:p>
          <a:p>
            <a:pPr marL="850900" lvl="1" indent="-514350">
              <a:buFont typeface="+mj-lt"/>
              <a:buAutoNum type="alphaUcPeriod"/>
              <a:defRPr/>
            </a:pPr>
            <a:r>
              <a:rPr lang="en-US" dirty="0" smtClean="0"/>
              <a:t>OSHA</a:t>
            </a:r>
            <a:endParaRPr lang="en-US" sz="2800" dirty="0" smtClean="0"/>
          </a:p>
          <a:p>
            <a:pPr indent="0">
              <a:defRPr/>
            </a:pPr>
            <a:endParaRPr lang="en-US" dirty="0"/>
          </a:p>
        </p:txBody>
      </p:sp>
      <p:sp>
        <p:nvSpPr>
          <p:cNvPr id="160772" name="Slide Number Placeholder 3"/>
          <p:cNvSpPr>
            <a:spLocks noGrp="1"/>
          </p:cNvSpPr>
          <p:nvPr>
            <p:ph type="sldNum" sz="quarter" idx="12"/>
          </p:nvPr>
        </p:nvSpPr>
        <p:spPr>
          <a:noFill/>
        </p:spPr>
        <p:txBody>
          <a:bodyPr/>
          <a:lstStyle/>
          <a:p>
            <a:fld id="{A0CFC917-F09C-45CE-808A-F411ABD487BE}" type="slidenum">
              <a:rPr lang="en-US" smtClean="0"/>
              <a:pPr/>
              <a:t>165</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28. The reversal of the 2 power leads in a 3-phase pump will cause the pump to: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rpm increases</a:t>
            </a:r>
            <a:endParaRPr lang="en-US" sz="2800" dirty="0" smtClean="0"/>
          </a:p>
          <a:p>
            <a:pPr marL="850900" lvl="1" indent="-514350">
              <a:buFont typeface="+mj-lt"/>
              <a:buAutoNum type="alphaUcPeriod"/>
              <a:defRPr/>
            </a:pPr>
            <a:r>
              <a:rPr lang="en-US" dirty="0" smtClean="0"/>
              <a:t>motor burns up</a:t>
            </a:r>
            <a:endParaRPr lang="en-US" sz="2800" dirty="0" smtClean="0"/>
          </a:p>
          <a:p>
            <a:pPr marL="850900" lvl="1" indent="-514350">
              <a:buFont typeface="+mj-lt"/>
              <a:buAutoNum type="alphaUcPeriod"/>
              <a:defRPr/>
            </a:pPr>
            <a:r>
              <a:rPr lang="en-US" dirty="0" smtClean="0"/>
              <a:t>reverse rotation</a:t>
            </a:r>
            <a:endParaRPr lang="en-US" sz="2800" dirty="0" smtClean="0"/>
          </a:p>
          <a:p>
            <a:pPr marL="850900" lvl="1" indent="-514350">
              <a:buFont typeface="+mj-lt"/>
              <a:buAutoNum type="alphaUcPeriod"/>
              <a:defRPr/>
            </a:pPr>
            <a:r>
              <a:rPr lang="en-US" dirty="0" smtClean="0"/>
              <a:t>rpm decreases</a:t>
            </a:r>
            <a:endParaRPr lang="en-US" sz="2800" dirty="0" smtClean="0"/>
          </a:p>
          <a:p>
            <a:pPr marL="736600" indent="-514350">
              <a:buFont typeface="+mj-lt"/>
              <a:buAutoNum type="alphaUcPeriod"/>
              <a:defRPr/>
            </a:pPr>
            <a:endParaRPr lang="en-US" dirty="0"/>
          </a:p>
        </p:txBody>
      </p:sp>
      <p:sp>
        <p:nvSpPr>
          <p:cNvPr id="161796" name="Slide Number Placeholder 3"/>
          <p:cNvSpPr>
            <a:spLocks noGrp="1"/>
          </p:cNvSpPr>
          <p:nvPr>
            <p:ph type="sldNum" sz="quarter" idx="12"/>
          </p:nvPr>
        </p:nvSpPr>
        <p:spPr>
          <a:noFill/>
        </p:spPr>
        <p:txBody>
          <a:bodyPr/>
          <a:lstStyle/>
          <a:p>
            <a:fld id="{25C4ED7A-588A-411A-A834-CFE015AB93BB}" type="slidenum">
              <a:rPr lang="en-US" smtClean="0"/>
              <a:pPr/>
              <a:t>166</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29. Issues that can cause poor pump performance: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Worn Impellers</a:t>
            </a:r>
            <a:endParaRPr lang="en-US" sz="2800" dirty="0" smtClean="0"/>
          </a:p>
          <a:p>
            <a:pPr marL="850900" lvl="1" indent="-514350">
              <a:buFont typeface="+mj-lt"/>
              <a:buAutoNum type="alphaUcPeriod"/>
              <a:defRPr/>
            </a:pPr>
            <a:r>
              <a:rPr lang="en-US" dirty="0" smtClean="0"/>
              <a:t>Worn Bearings</a:t>
            </a:r>
            <a:endParaRPr lang="en-US" sz="2800" dirty="0" smtClean="0"/>
          </a:p>
          <a:p>
            <a:pPr marL="850900" lvl="1" indent="-514350">
              <a:buFont typeface="+mj-lt"/>
              <a:buAutoNum type="alphaUcPeriod"/>
              <a:defRPr/>
            </a:pPr>
            <a:r>
              <a:rPr lang="en-US" dirty="0" smtClean="0"/>
              <a:t>Both A and B</a:t>
            </a:r>
            <a:endParaRPr lang="en-US" sz="2800" dirty="0" smtClean="0"/>
          </a:p>
          <a:p>
            <a:pPr marL="850900" lvl="1" indent="-514350">
              <a:buFont typeface="+mj-lt"/>
              <a:buAutoNum type="alphaUcPeriod"/>
              <a:defRPr/>
            </a:pPr>
            <a:r>
              <a:rPr lang="en-US" dirty="0" smtClean="0"/>
              <a:t>None of the above</a:t>
            </a:r>
            <a:endParaRPr lang="en-US" sz="2800" dirty="0" smtClean="0"/>
          </a:p>
          <a:p>
            <a:pPr marL="736600" indent="-514350">
              <a:buFont typeface="+mj-lt"/>
              <a:buAutoNum type="alphaUcPeriod"/>
              <a:defRPr/>
            </a:pPr>
            <a:endParaRPr lang="en-US" dirty="0"/>
          </a:p>
        </p:txBody>
      </p:sp>
      <p:sp>
        <p:nvSpPr>
          <p:cNvPr id="162820" name="Slide Number Placeholder 3"/>
          <p:cNvSpPr>
            <a:spLocks noGrp="1"/>
          </p:cNvSpPr>
          <p:nvPr>
            <p:ph type="sldNum" sz="quarter" idx="12"/>
          </p:nvPr>
        </p:nvSpPr>
        <p:spPr>
          <a:noFill/>
        </p:spPr>
        <p:txBody>
          <a:bodyPr/>
          <a:lstStyle/>
          <a:p>
            <a:fld id="{E6E2C287-79FF-4E91-8190-8EFB03F5AA42}" type="slidenum">
              <a:rPr lang="en-US" smtClean="0"/>
              <a:pPr/>
              <a:t>167</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30. A manufacture recommends checking electrical amperage of a pump because:</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If an increase in electrical amperage is detected after greasing the bearings, the drag on the bearings has increased due to over greasing</a:t>
            </a:r>
            <a:endParaRPr lang="en-US" sz="2800" dirty="0" smtClean="0"/>
          </a:p>
          <a:p>
            <a:pPr marL="850900" lvl="1" indent="-514350">
              <a:buFont typeface="+mj-lt"/>
              <a:buAutoNum type="alphaUcPeriod"/>
              <a:defRPr/>
            </a:pPr>
            <a:r>
              <a:rPr lang="en-US" dirty="0" smtClean="0"/>
              <a:t>Of operator safety concerns</a:t>
            </a:r>
            <a:endParaRPr lang="en-US" sz="2800" dirty="0" smtClean="0"/>
          </a:p>
          <a:p>
            <a:pPr marL="850900" lvl="1" indent="-514350">
              <a:buFont typeface="+mj-lt"/>
              <a:buAutoNum type="alphaUcPeriod"/>
              <a:defRPr/>
            </a:pPr>
            <a:r>
              <a:rPr lang="en-US" dirty="0" smtClean="0"/>
              <a:t>It is important to determine the electrical demand of the pump</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163844" name="Slide Number Placeholder 3"/>
          <p:cNvSpPr>
            <a:spLocks noGrp="1"/>
          </p:cNvSpPr>
          <p:nvPr>
            <p:ph type="sldNum" sz="quarter" idx="12"/>
          </p:nvPr>
        </p:nvSpPr>
        <p:spPr>
          <a:noFill/>
        </p:spPr>
        <p:txBody>
          <a:bodyPr/>
          <a:lstStyle/>
          <a:p>
            <a:fld id="{6CC3F2FA-1B21-4F42-9FBE-FC255E62F7F6}" type="slidenum">
              <a:rPr lang="en-US" smtClean="0"/>
              <a:pPr/>
              <a:t>168</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31. Excessive pump vibration can be caused by: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Worn bearings and housing</a:t>
            </a:r>
            <a:endParaRPr lang="en-US" sz="2800" dirty="0" smtClean="0"/>
          </a:p>
          <a:p>
            <a:pPr marL="850900" lvl="1" indent="-514350">
              <a:buFont typeface="+mj-lt"/>
              <a:buAutoNum type="alphaUcPeriod"/>
              <a:defRPr/>
            </a:pPr>
            <a:r>
              <a:rPr lang="en-US" dirty="0" smtClean="0"/>
              <a:t>Loose bolts</a:t>
            </a:r>
            <a:endParaRPr lang="en-US" sz="2800" dirty="0" smtClean="0"/>
          </a:p>
          <a:p>
            <a:pPr marL="850900" lvl="1" indent="-514350">
              <a:buFont typeface="+mj-lt"/>
              <a:buAutoNum type="alphaUcPeriod"/>
              <a:defRPr/>
            </a:pPr>
            <a:r>
              <a:rPr lang="en-US" dirty="0" smtClean="0"/>
              <a:t>Misalignment</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64868" name="Slide Number Placeholder 3"/>
          <p:cNvSpPr>
            <a:spLocks noGrp="1"/>
          </p:cNvSpPr>
          <p:nvPr>
            <p:ph type="sldNum" sz="quarter" idx="12"/>
          </p:nvPr>
        </p:nvSpPr>
        <p:spPr>
          <a:noFill/>
        </p:spPr>
        <p:txBody>
          <a:bodyPr/>
          <a:lstStyle/>
          <a:p>
            <a:fld id="{8E4848C7-4357-4950-B621-4D7EC47EDA05}" type="slidenum">
              <a:rPr lang="en-US" smtClean="0"/>
              <a:pPr/>
              <a:t>169</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504" y="1286493"/>
            <a:ext cx="8544296" cy="4602163"/>
          </a:xfrm>
        </p:spPr>
        <p:txBody>
          <a:bodyPr/>
          <a:lstStyle/>
          <a:p>
            <a:pPr marL="800100" indent="-457200">
              <a:defRPr/>
            </a:pPr>
            <a:r>
              <a:rPr lang="en-US" b="1" dirty="0" smtClean="0"/>
              <a:t>United States Environmental Protection Agency</a:t>
            </a:r>
          </a:p>
          <a:p>
            <a:pPr marL="800100" indent="-457200">
              <a:defRPr/>
            </a:pPr>
            <a:r>
              <a:rPr lang="en-US" b="1" dirty="0" smtClean="0"/>
              <a:t>Department of Environmental Protection</a:t>
            </a:r>
          </a:p>
          <a:p>
            <a:pPr marL="800100" indent="-457200">
              <a:defRPr/>
            </a:pPr>
            <a:r>
              <a:rPr lang="en-US" b="1" dirty="0" smtClean="0"/>
              <a:t>Pennsylvania has two River Basin Commissions:</a:t>
            </a:r>
          </a:p>
          <a:p>
            <a:pPr marL="1200150" lvl="1" indent="-457200">
              <a:defRPr/>
            </a:pPr>
            <a:r>
              <a:rPr lang="en-US" dirty="0" smtClean="0"/>
              <a:t>Susquehanna River Basin Commission (SRBC)</a:t>
            </a:r>
          </a:p>
          <a:p>
            <a:pPr marL="1200150" lvl="1" indent="-457200">
              <a:defRPr/>
            </a:pPr>
            <a:r>
              <a:rPr lang="en-US" dirty="0" smtClean="0"/>
              <a:t>Delaware River Basin Commission (DRBC)</a:t>
            </a:r>
          </a:p>
          <a:p>
            <a:pPr indent="0">
              <a:buFont typeface="Arial" pitchFamily="34" charset="0"/>
              <a:buChar char="•"/>
              <a:defRPr/>
            </a:pPr>
            <a:endParaRPr lang="en-US" dirty="0" smtClean="0"/>
          </a:p>
          <a:p>
            <a:pPr indent="0">
              <a:defRPr/>
            </a:pPr>
            <a:endParaRPr lang="en-US" dirty="0"/>
          </a:p>
        </p:txBody>
      </p:sp>
      <p:sp>
        <p:nvSpPr>
          <p:cNvPr id="2" name="Title 1"/>
          <p:cNvSpPr>
            <a:spLocks noGrp="1"/>
          </p:cNvSpPr>
          <p:nvPr>
            <p:ph type="title"/>
          </p:nvPr>
        </p:nvSpPr>
        <p:spPr>
          <a:xfrm>
            <a:off x="457200" y="257813"/>
            <a:ext cx="8229600" cy="868362"/>
          </a:xfrm>
        </p:spPr>
        <p:txBody>
          <a:bodyPr/>
          <a:lstStyle/>
          <a:p>
            <a:pPr>
              <a:defRPr/>
            </a:pPr>
            <a:r>
              <a:rPr lang="en-US" sz="3600" dirty="0" smtClean="0"/>
              <a:t>Who makes the rules and enforces them?</a:t>
            </a:r>
            <a:endParaRPr lang="en-US" sz="3600" dirty="0"/>
          </a:p>
        </p:txBody>
      </p:sp>
      <p:sp>
        <p:nvSpPr>
          <p:cNvPr id="18436" name="Slide Number Placeholder 3"/>
          <p:cNvSpPr>
            <a:spLocks noGrp="1"/>
          </p:cNvSpPr>
          <p:nvPr>
            <p:ph type="sldNum" sz="quarter" idx="12"/>
          </p:nvPr>
        </p:nvSpPr>
        <p:spPr>
          <a:noFill/>
        </p:spPr>
        <p:txBody>
          <a:bodyPr/>
          <a:lstStyle/>
          <a:p>
            <a:fld id="{772FEA86-5D7A-43DC-9FD8-452527933A04}" type="slidenum">
              <a:rPr lang="en-US" smtClean="0"/>
              <a:pPr/>
              <a:t>17</a:t>
            </a:fld>
            <a:endParaRPr lang="en-US"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childTnLst>
                                </p:cTn>
                              </p:par>
                              <p:par>
                                <p:cTn id="27" presetID="39" presetClass="entr" presetSubtype="0" accel="10000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39" presetClass="entr" presetSubtype="0" accel="10000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32. Which type of water storage tower is primarily used to maintain system pressure: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Stand Pipe</a:t>
            </a:r>
            <a:endParaRPr lang="en-US" sz="2800" dirty="0" smtClean="0"/>
          </a:p>
          <a:p>
            <a:pPr marL="850900" lvl="1" indent="-514350">
              <a:buFont typeface="+mj-lt"/>
              <a:buAutoNum type="alphaUcPeriod"/>
              <a:defRPr/>
            </a:pPr>
            <a:r>
              <a:rPr lang="en-US" dirty="0" smtClean="0"/>
              <a:t>Elevated Tank</a:t>
            </a:r>
            <a:endParaRPr lang="en-US" sz="2800" dirty="0" smtClean="0"/>
          </a:p>
          <a:p>
            <a:pPr marL="850900" lvl="1" indent="-514350">
              <a:buFont typeface="+mj-lt"/>
              <a:buAutoNum type="alphaUcPeriod"/>
              <a:defRPr/>
            </a:pPr>
            <a:r>
              <a:rPr lang="en-US" dirty="0" smtClean="0"/>
              <a:t>Reservoir</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165892" name="Slide Number Placeholder 3"/>
          <p:cNvSpPr>
            <a:spLocks noGrp="1"/>
          </p:cNvSpPr>
          <p:nvPr>
            <p:ph type="sldNum" sz="quarter" idx="12"/>
          </p:nvPr>
        </p:nvSpPr>
        <p:spPr>
          <a:noFill/>
        </p:spPr>
        <p:txBody>
          <a:bodyPr/>
          <a:lstStyle/>
          <a:p>
            <a:fld id="{7D1DC4E9-3BA1-4834-9844-6DA156B9F2CF}" type="slidenum">
              <a:rPr lang="en-US" smtClean="0"/>
              <a:pPr/>
              <a:t>170</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33. Which type of meter is commonly used as customer service meters:</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Displacement Meter</a:t>
            </a:r>
            <a:endParaRPr lang="en-US" sz="2800" dirty="0" smtClean="0"/>
          </a:p>
          <a:p>
            <a:pPr marL="850900" lvl="1" indent="-514350">
              <a:buFont typeface="+mj-lt"/>
              <a:buAutoNum type="alphaUcPeriod"/>
              <a:defRPr/>
            </a:pPr>
            <a:r>
              <a:rPr lang="en-US" dirty="0" smtClean="0"/>
              <a:t>Velocity Meter</a:t>
            </a:r>
            <a:endParaRPr lang="en-US" sz="2800" dirty="0" smtClean="0"/>
          </a:p>
          <a:p>
            <a:pPr marL="850900" lvl="1" indent="-514350">
              <a:buFont typeface="+mj-lt"/>
              <a:buAutoNum type="alphaUcPeriod"/>
              <a:defRPr/>
            </a:pPr>
            <a:r>
              <a:rPr lang="en-US" dirty="0" smtClean="0"/>
              <a:t>Compound Meter</a:t>
            </a:r>
            <a:endParaRPr lang="en-US" sz="2800" dirty="0" smtClean="0"/>
          </a:p>
          <a:p>
            <a:pPr marL="850900" lvl="1" indent="-514350">
              <a:buFont typeface="+mj-lt"/>
              <a:buAutoNum type="alphaUcPeriod"/>
              <a:defRPr/>
            </a:pPr>
            <a:r>
              <a:rPr lang="en-US" dirty="0" smtClean="0"/>
              <a:t>Electric Meter</a:t>
            </a:r>
            <a:endParaRPr lang="en-US" sz="2800" dirty="0" smtClean="0"/>
          </a:p>
          <a:p>
            <a:pPr indent="0">
              <a:defRPr/>
            </a:pPr>
            <a:endParaRPr lang="en-US" dirty="0"/>
          </a:p>
        </p:txBody>
      </p:sp>
      <p:sp>
        <p:nvSpPr>
          <p:cNvPr id="166916" name="Slide Number Placeholder 3"/>
          <p:cNvSpPr>
            <a:spLocks noGrp="1"/>
          </p:cNvSpPr>
          <p:nvPr>
            <p:ph type="sldNum" sz="quarter" idx="12"/>
          </p:nvPr>
        </p:nvSpPr>
        <p:spPr>
          <a:noFill/>
        </p:spPr>
        <p:txBody>
          <a:bodyPr/>
          <a:lstStyle/>
          <a:p>
            <a:fld id="{3232CDC0-C650-432C-A7C4-AD267CDAE4A1}" type="slidenum">
              <a:rPr lang="en-US" smtClean="0"/>
              <a:pPr/>
              <a:t>171</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34. The maximum space between fire hydrants in a distribution network: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50 feet</a:t>
            </a:r>
            <a:endParaRPr lang="en-US" sz="2800" dirty="0" smtClean="0"/>
          </a:p>
          <a:p>
            <a:pPr marL="850900" lvl="1" indent="-514350">
              <a:buFont typeface="+mj-lt"/>
              <a:buAutoNum type="alphaUcPeriod"/>
              <a:defRPr/>
            </a:pPr>
            <a:r>
              <a:rPr lang="en-US" dirty="0" smtClean="0"/>
              <a:t>100 feet</a:t>
            </a:r>
            <a:endParaRPr lang="en-US" sz="2800" dirty="0" smtClean="0"/>
          </a:p>
          <a:p>
            <a:pPr marL="850900" lvl="1" indent="-514350">
              <a:buFont typeface="+mj-lt"/>
              <a:buAutoNum type="alphaUcPeriod"/>
              <a:defRPr/>
            </a:pPr>
            <a:r>
              <a:rPr lang="en-US" dirty="0" smtClean="0"/>
              <a:t>250 feet</a:t>
            </a:r>
            <a:endParaRPr lang="en-US" sz="2800" dirty="0" smtClean="0"/>
          </a:p>
          <a:p>
            <a:pPr marL="850900" lvl="1" indent="-514350">
              <a:buFont typeface="+mj-lt"/>
              <a:buAutoNum type="alphaUcPeriod"/>
              <a:defRPr/>
            </a:pPr>
            <a:r>
              <a:rPr lang="en-US" dirty="0" smtClean="0"/>
              <a:t>500 feet</a:t>
            </a:r>
            <a:endParaRPr lang="en-US" sz="2800" dirty="0" smtClean="0"/>
          </a:p>
          <a:p>
            <a:pPr indent="0">
              <a:defRPr/>
            </a:pPr>
            <a:endParaRPr lang="en-US" dirty="0"/>
          </a:p>
        </p:txBody>
      </p:sp>
      <p:sp>
        <p:nvSpPr>
          <p:cNvPr id="167940" name="Slide Number Placeholder 3"/>
          <p:cNvSpPr>
            <a:spLocks noGrp="1"/>
          </p:cNvSpPr>
          <p:nvPr>
            <p:ph type="sldNum" sz="quarter" idx="12"/>
          </p:nvPr>
        </p:nvSpPr>
        <p:spPr>
          <a:noFill/>
        </p:spPr>
        <p:txBody>
          <a:bodyPr/>
          <a:lstStyle/>
          <a:p>
            <a:fld id="{EAF2187F-EE90-4C1C-A4FC-11789A57D144}" type="slidenum">
              <a:rPr lang="en-US" smtClean="0"/>
              <a:pPr/>
              <a:t>172</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35. What is the pressure in pounds per square inch at the bottom of a standpipe filled to a height of 47 feet?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10.0</a:t>
            </a:r>
            <a:endParaRPr lang="en-US" sz="2800" dirty="0" smtClean="0"/>
          </a:p>
          <a:p>
            <a:pPr marL="850900" lvl="1" indent="-514350">
              <a:buFont typeface="+mj-lt"/>
              <a:buAutoNum type="alphaUcPeriod"/>
              <a:defRPr/>
            </a:pPr>
            <a:r>
              <a:rPr lang="en-US" dirty="0" smtClean="0"/>
              <a:t>15.0</a:t>
            </a:r>
            <a:endParaRPr lang="en-US" sz="2800" dirty="0" smtClean="0"/>
          </a:p>
          <a:p>
            <a:pPr marL="850900" lvl="1" indent="-514350">
              <a:buFont typeface="+mj-lt"/>
              <a:buAutoNum type="alphaUcPeriod"/>
              <a:defRPr/>
            </a:pPr>
            <a:r>
              <a:rPr lang="en-US" dirty="0" smtClean="0"/>
              <a:t>20.3</a:t>
            </a:r>
            <a:endParaRPr lang="en-US" sz="2800" dirty="0" smtClean="0"/>
          </a:p>
          <a:p>
            <a:pPr marL="850900" lvl="1" indent="-514350">
              <a:buFont typeface="+mj-lt"/>
              <a:buAutoNum type="alphaUcPeriod"/>
              <a:defRPr/>
            </a:pPr>
            <a:r>
              <a:rPr lang="en-US" dirty="0" smtClean="0"/>
              <a:t>108.5</a:t>
            </a:r>
            <a:endParaRPr lang="en-US" sz="2800" dirty="0" smtClean="0"/>
          </a:p>
          <a:p>
            <a:pPr indent="0">
              <a:defRPr/>
            </a:pPr>
            <a:endParaRPr lang="en-US" dirty="0"/>
          </a:p>
        </p:txBody>
      </p:sp>
      <p:sp>
        <p:nvSpPr>
          <p:cNvPr id="168964" name="Slide Number Placeholder 3"/>
          <p:cNvSpPr>
            <a:spLocks noGrp="1"/>
          </p:cNvSpPr>
          <p:nvPr>
            <p:ph type="sldNum" sz="quarter" idx="12"/>
          </p:nvPr>
        </p:nvSpPr>
        <p:spPr>
          <a:noFill/>
        </p:spPr>
        <p:txBody>
          <a:bodyPr/>
          <a:lstStyle/>
          <a:p>
            <a:fld id="{D9FCD363-45AA-4F28-8002-C117C00D0AE9}" type="slidenum">
              <a:rPr lang="en-US" smtClean="0"/>
              <a:pPr/>
              <a:t>173</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58937"/>
          </a:xfrm>
        </p:spPr>
        <p:txBody>
          <a:bodyPr/>
          <a:lstStyle/>
          <a:p>
            <a:pPr algn="l">
              <a:defRPr/>
            </a:pPr>
            <a:r>
              <a:rPr lang="en-US" dirty="0" smtClean="0"/>
              <a:t>36. If the water level in a elevated tank is 100 feet above the ground surface, the pressure at a tap on a line on the ground below the tank will be about: </a:t>
            </a:r>
            <a:endParaRPr lang="en-US" dirty="0"/>
          </a:p>
        </p:txBody>
      </p:sp>
      <p:sp>
        <p:nvSpPr>
          <p:cNvPr id="3" name="Content Placeholder 2"/>
          <p:cNvSpPr>
            <a:spLocks noGrp="1"/>
          </p:cNvSpPr>
          <p:nvPr>
            <p:ph idx="1"/>
          </p:nvPr>
        </p:nvSpPr>
        <p:spPr>
          <a:xfrm>
            <a:off x="457200" y="2305050"/>
            <a:ext cx="8229600" cy="3821113"/>
          </a:xfrm>
        </p:spPr>
        <p:txBody>
          <a:bodyPr/>
          <a:lstStyle/>
          <a:p>
            <a:pPr marL="850900" lvl="1" indent="-514350">
              <a:buFont typeface="+mj-lt"/>
              <a:buAutoNum type="alphaUcPeriod"/>
              <a:defRPr/>
            </a:pPr>
            <a:r>
              <a:rPr lang="en-US" dirty="0" smtClean="0"/>
              <a:t>15.0 pounds per square inch</a:t>
            </a:r>
            <a:endParaRPr lang="en-US" sz="2800" dirty="0" smtClean="0"/>
          </a:p>
          <a:p>
            <a:pPr marL="850900" lvl="1" indent="-514350">
              <a:buFont typeface="+mj-lt"/>
              <a:buAutoNum type="alphaUcPeriod"/>
              <a:defRPr/>
            </a:pPr>
            <a:r>
              <a:rPr lang="en-US" dirty="0" smtClean="0"/>
              <a:t>32.5 pounds per square inch</a:t>
            </a:r>
            <a:endParaRPr lang="en-US" sz="2800" dirty="0" smtClean="0"/>
          </a:p>
          <a:p>
            <a:pPr marL="850900" lvl="1" indent="-514350">
              <a:buFont typeface="+mj-lt"/>
              <a:buAutoNum type="alphaUcPeriod"/>
              <a:defRPr/>
            </a:pPr>
            <a:r>
              <a:rPr lang="en-US" dirty="0" smtClean="0"/>
              <a:t>43.3 pounds per square inch</a:t>
            </a:r>
            <a:endParaRPr lang="en-US" sz="2800" dirty="0" smtClean="0"/>
          </a:p>
          <a:p>
            <a:pPr marL="850900" lvl="1" indent="-514350">
              <a:buFont typeface="+mj-lt"/>
              <a:buAutoNum type="alphaUcPeriod"/>
              <a:defRPr/>
            </a:pPr>
            <a:r>
              <a:rPr lang="en-US" dirty="0" smtClean="0"/>
              <a:t>75 pounds per square inch</a:t>
            </a:r>
            <a:endParaRPr lang="en-US" sz="2800" dirty="0" smtClean="0"/>
          </a:p>
          <a:p>
            <a:pPr indent="0">
              <a:defRPr/>
            </a:pPr>
            <a:endParaRPr lang="en-US" dirty="0"/>
          </a:p>
        </p:txBody>
      </p:sp>
      <p:sp>
        <p:nvSpPr>
          <p:cNvPr id="169988" name="Slide Number Placeholder 3"/>
          <p:cNvSpPr>
            <a:spLocks noGrp="1"/>
          </p:cNvSpPr>
          <p:nvPr>
            <p:ph type="sldNum" sz="quarter" idx="12"/>
          </p:nvPr>
        </p:nvSpPr>
        <p:spPr>
          <a:noFill/>
        </p:spPr>
        <p:txBody>
          <a:bodyPr/>
          <a:lstStyle/>
          <a:p>
            <a:fld id="{086CB855-0E21-41BA-AD9C-115AEF456660}" type="slidenum">
              <a:rPr lang="en-US" smtClean="0"/>
              <a:pPr/>
              <a:t>174</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37. If a water tank has 55 feet of water in it, what is the pressure at the bottom of the tank?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12 psi</a:t>
            </a:r>
            <a:endParaRPr lang="en-US" sz="2800" dirty="0" smtClean="0"/>
          </a:p>
          <a:p>
            <a:pPr marL="850900" lvl="1" indent="-514350">
              <a:buFont typeface="+mj-lt"/>
              <a:buAutoNum type="alphaUcPeriod"/>
              <a:defRPr/>
            </a:pPr>
            <a:r>
              <a:rPr lang="en-US" dirty="0" smtClean="0"/>
              <a:t>24 psi</a:t>
            </a:r>
            <a:endParaRPr lang="en-US" sz="2800" dirty="0" smtClean="0"/>
          </a:p>
          <a:p>
            <a:pPr marL="850900" lvl="1" indent="-514350">
              <a:buFont typeface="+mj-lt"/>
              <a:buAutoNum type="alphaUcPeriod"/>
              <a:defRPr/>
            </a:pPr>
            <a:r>
              <a:rPr lang="en-US" dirty="0" smtClean="0"/>
              <a:t>75 psi</a:t>
            </a:r>
            <a:endParaRPr lang="en-US" sz="2800" dirty="0" smtClean="0"/>
          </a:p>
          <a:p>
            <a:pPr marL="850900" lvl="1" indent="-514350">
              <a:buFont typeface="+mj-lt"/>
              <a:buAutoNum type="alphaUcPeriod"/>
              <a:defRPr/>
            </a:pPr>
            <a:r>
              <a:rPr lang="en-US" dirty="0" smtClean="0"/>
              <a:t>127 psi</a:t>
            </a:r>
            <a:endParaRPr lang="en-US" sz="2800" dirty="0" smtClean="0"/>
          </a:p>
          <a:p>
            <a:pPr marL="736600" indent="-514350">
              <a:buFont typeface="+mj-lt"/>
              <a:buAutoNum type="alphaUcPeriod"/>
              <a:defRPr/>
            </a:pPr>
            <a:endParaRPr lang="en-US" dirty="0"/>
          </a:p>
        </p:txBody>
      </p:sp>
      <p:sp>
        <p:nvSpPr>
          <p:cNvPr id="171012" name="Slide Number Placeholder 3"/>
          <p:cNvSpPr>
            <a:spLocks noGrp="1"/>
          </p:cNvSpPr>
          <p:nvPr>
            <p:ph type="sldNum" sz="quarter" idx="12"/>
          </p:nvPr>
        </p:nvSpPr>
        <p:spPr>
          <a:noFill/>
        </p:spPr>
        <p:txBody>
          <a:bodyPr/>
          <a:lstStyle/>
          <a:p>
            <a:fld id="{D7A598ED-BD85-48A5-803F-A70AFE9D314E}" type="slidenum">
              <a:rPr lang="en-US" smtClean="0"/>
              <a:pPr/>
              <a:t>175</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38. The difference between the net water produced and the total water metered: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Unaccounted For Water</a:t>
            </a:r>
            <a:endParaRPr lang="en-US" sz="2800" dirty="0" smtClean="0"/>
          </a:p>
          <a:p>
            <a:pPr marL="850900" lvl="1" indent="-514350">
              <a:buFont typeface="+mj-lt"/>
              <a:buAutoNum type="alphaUcPeriod"/>
              <a:defRPr/>
            </a:pPr>
            <a:r>
              <a:rPr lang="en-US" dirty="0" smtClean="0"/>
              <a:t>Water Procured</a:t>
            </a:r>
            <a:endParaRPr lang="en-US" sz="2800" dirty="0" smtClean="0"/>
          </a:p>
          <a:p>
            <a:pPr marL="850900" lvl="1" indent="-514350">
              <a:buFont typeface="+mj-lt"/>
              <a:buAutoNum type="alphaUcPeriod"/>
              <a:defRPr/>
            </a:pPr>
            <a:r>
              <a:rPr lang="en-US" dirty="0" smtClean="0"/>
              <a:t>Positively Produced</a:t>
            </a:r>
            <a:endParaRPr lang="en-US" sz="2800" dirty="0" smtClean="0"/>
          </a:p>
          <a:p>
            <a:pPr marL="850900" lvl="1" indent="-514350">
              <a:buFont typeface="+mj-lt"/>
              <a:buAutoNum type="alphaUcPeriod"/>
              <a:defRPr/>
            </a:pPr>
            <a:r>
              <a:rPr lang="en-US" dirty="0" smtClean="0"/>
              <a:t>Consumptive Demand</a:t>
            </a:r>
            <a:endParaRPr lang="en-US" sz="2800" dirty="0" smtClean="0"/>
          </a:p>
          <a:p>
            <a:pPr marL="736600" indent="-514350">
              <a:buFont typeface="+mj-lt"/>
              <a:buAutoNum type="alphaUcPeriod"/>
              <a:defRPr/>
            </a:pPr>
            <a:endParaRPr lang="en-US" dirty="0"/>
          </a:p>
        </p:txBody>
      </p:sp>
      <p:sp>
        <p:nvSpPr>
          <p:cNvPr id="172036" name="Slide Number Placeholder 3"/>
          <p:cNvSpPr>
            <a:spLocks noGrp="1"/>
          </p:cNvSpPr>
          <p:nvPr>
            <p:ph type="sldNum" sz="quarter" idx="12"/>
          </p:nvPr>
        </p:nvSpPr>
        <p:spPr>
          <a:noFill/>
        </p:spPr>
        <p:txBody>
          <a:bodyPr/>
          <a:lstStyle/>
          <a:p>
            <a:fld id="{DA3239CA-9548-4273-9D36-5C52ED8B2D07}" type="slidenum">
              <a:rPr lang="en-US" smtClean="0"/>
              <a:pPr/>
              <a:t>176</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42. The majority of sampling inaccuracy is the result of:</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Confluent growth</a:t>
            </a:r>
            <a:endParaRPr lang="en-US" sz="2800" dirty="0" smtClean="0"/>
          </a:p>
          <a:p>
            <a:pPr marL="850900" lvl="1" indent="-514350">
              <a:buFont typeface="+mj-lt"/>
              <a:buAutoNum type="alphaUcPeriod"/>
              <a:defRPr/>
            </a:pPr>
            <a:r>
              <a:rPr lang="en-US" dirty="0" smtClean="0"/>
              <a:t>Laboratory maintenance</a:t>
            </a:r>
            <a:endParaRPr lang="en-US" sz="2800" dirty="0" smtClean="0"/>
          </a:p>
          <a:p>
            <a:pPr marL="850900" lvl="1" indent="-514350">
              <a:buFont typeface="+mj-lt"/>
              <a:buAutoNum type="alphaUcPeriod"/>
              <a:defRPr/>
            </a:pPr>
            <a:r>
              <a:rPr lang="en-US" dirty="0" smtClean="0"/>
              <a:t>Poor sampling techniques</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176132" name="Slide Number Placeholder 3"/>
          <p:cNvSpPr>
            <a:spLocks noGrp="1"/>
          </p:cNvSpPr>
          <p:nvPr>
            <p:ph type="sldNum" sz="quarter" idx="12"/>
          </p:nvPr>
        </p:nvSpPr>
        <p:spPr>
          <a:noFill/>
        </p:spPr>
        <p:txBody>
          <a:bodyPr/>
          <a:lstStyle/>
          <a:p>
            <a:fld id="{77B7B50D-6C4C-4CBC-8B00-64713CAF4889}" type="slidenum">
              <a:rPr lang="en-US" smtClean="0"/>
              <a:pPr/>
              <a:t>177</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lstStyle/>
          <a:p>
            <a:pPr algn="l">
              <a:defRPr/>
            </a:pPr>
            <a:r>
              <a:rPr lang="en-US" sz="2800" dirty="0" smtClean="0"/>
              <a:t>39. The master meter for a system shows a monthly total of 800,000 gallons.  Total meter readings for the month are 575,000 gallons.  Another 45,000 gallons was used for flushing.  On top of that, 35,000 gallons were used in a fire episode and an estimated 30,000 gallons were lost to a main break that was repaired the same day it was found.  What is the percent unaccounted water? </a:t>
            </a:r>
            <a:endParaRPr lang="en-US" sz="2800" dirty="0"/>
          </a:p>
        </p:txBody>
      </p:sp>
      <p:sp>
        <p:nvSpPr>
          <p:cNvPr id="3" name="Content Placeholder 2"/>
          <p:cNvSpPr>
            <a:spLocks noGrp="1"/>
          </p:cNvSpPr>
          <p:nvPr>
            <p:ph idx="1"/>
          </p:nvPr>
        </p:nvSpPr>
        <p:spPr>
          <a:xfrm>
            <a:off x="457200" y="3771900"/>
            <a:ext cx="8229600" cy="2354263"/>
          </a:xfrm>
        </p:spPr>
        <p:txBody>
          <a:bodyPr/>
          <a:lstStyle/>
          <a:p>
            <a:pPr marL="850900" lvl="1" indent="-514350">
              <a:buFont typeface="+mj-lt"/>
              <a:buAutoNum type="alphaUcPeriod"/>
              <a:defRPr/>
            </a:pPr>
            <a:r>
              <a:rPr lang="en-US" dirty="0" smtClean="0"/>
              <a:t>1.4 %</a:t>
            </a:r>
            <a:endParaRPr lang="en-US" sz="2800" dirty="0" smtClean="0"/>
          </a:p>
          <a:p>
            <a:pPr marL="850900" lvl="1" indent="-514350">
              <a:buFont typeface="+mj-lt"/>
              <a:buAutoNum type="alphaUcPeriod"/>
              <a:defRPr/>
            </a:pPr>
            <a:r>
              <a:rPr lang="en-US" dirty="0" smtClean="0"/>
              <a:t>14%</a:t>
            </a:r>
            <a:endParaRPr lang="en-US" sz="2800" dirty="0" smtClean="0"/>
          </a:p>
          <a:p>
            <a:pPr marL="850900" lvl="1" indent="-514350">
              <a:buFont typeface="+mj-lt"/>
              <a:buAutoNum type="alphaUcPeriod"/>
              <a:defRPr/>
            </a:pPr>
            <a:r>
              <a:rPr lang="en-US" dirty="0" smtClean="0"/>
              <a:t>28%</a:t>
            </a:r>
            <a:endParaRPr lang="en-US" sz="2800" dirty="0" smtClean="0"/>
          </a:p>
          <a:p>
            <a:pPr marL="850900" lvl="1" indent="-514350">
              <a:buFont typeface="+mj-lt"/>
              <a:buAutoNum type="alphaUcPeriod"/>
              <a:defRPr/>
            </a:pPr>
            <a:r>
              <a:rPr lang="en-US" dirty="0" smtClean="0"/>
              <a:t>85%</a:t>
            </a:r>
            <a:endParaRPr lang="en-US" sz="2800" dirty="0" smtClean="0"/>
          </a:p>
          <a:p>
            <a:pPr indent="0">
              <a:defRPr/>
            </a:pPr>
            <a:endParaRPr lang="en-US" dirty="0"/>
          </a:p>
        </p:txBody>
      </p:sp>
      <p:sp>
        <p:nvSpPr>
          <p:cNvPr id="173060" name="Slide Number Placeholder 3"/>
          <p:cNvSpPr>
            <a:spLocks noGrp="1"/>
          </p:cNvSpPr>
          <p:nvPr>
            <p:ph type="sldNum" sz="quarter" idx="12"/>
          </p:nvPr>
        </p:nvSpPr>
        <p:spPr>
          <a:noFill/>
        </p:spPr>
        <p:txBody>
          <a:bodyPr/>
          <a:lstStyle/>
          <a:p>
            <a:fld id="{99DAB080-5261-4473-9C29-3BC9C4FAD798}" type="slidenum">
              <a:rPr lang="en-US" smtClean="0"/>
              <a:pPr/>
              <a:t>178</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40. Prior to excavating a main break, notification must be given to: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Identify and locate any underground utilities through a PA One Call (811)</a:t>
            </a:r>
            <a:endParaRPr lang="en-US" sz="2800" dirty="0" smtClean="0"/>
          </a:p>
          <a:p>
            <a:pPr marL="850900" lvl="1" indent="-514350">
              <a:buFont typeface="+mj-lt"/>
              <a:buAutoNum type="alphaUcPeriod"/>
              <a:defRPr/>
            </a:pPr>
            <a:r>
              <a:rPr lang="en-US" dirty="0" smtClean="0"/>
              <a:t>To the PA DEP that water contamination will occur</a:t>
            </a:r>
            <a:endParaRPr lang="en-US" sz="2800" dirty="0" smtClean="0"/>
          </a:p>
          <a:p>
            <a:pPr marL="850900" lvl="1" indent="-514350">
              <a:buFont typeface="+mj-lt"/>
              <a:buAutoNum type="alphaUcPeriod"/>
              <a:defRPr/>
            </a:pPr>
            <a:r>
              <a:rPr lang="en-US" dirty="0" smtClean="0"/>
              <a:t>To area residence due to breaking noise ordinance</a:t>
            </a:r>
            <a:endParaRPr lang="en-US" sz="2800" dirty="0" smtClean="0"/>
          </a:p>
          <a:p>
            <a:pPr marL="850900" lvl="1" indent="-514350">
              <a:buFont typeface="+mj-lt"/>
              <a:buAutoNum type="alphaUcPeriod"/>
              <a:defRPr/>
            </a:pPr>
            <a:r>
              <a:rPr lang="en-US" dirty="0" smtClean="0"/>
              <a:t>To OSHA due to shoring hazards</a:t>
            </a:r>
            <a:endParaRPr lang="en-US" sz="2800" dirty="0" smtClean="0"/>
          </a:p>
          <a:p>
            <a:pPr indent="0">
              <a:defRPr/>
            </a:pPr>
            <a:endParaRPr lang="en-US" dirty="0"/>
          </a:p>
        </p:txBody>
      </p:sp>
      <p:sp>
        <p:nvSpPr>
          <p:cNvPr id="174084" name="Slide Number Placeholder 3"/>
          <p:cNvSpPr>
            <a:spLocks noGrp="1"/>
          </p:cNvSpPr>
          <p:nvPr>
            <p:ph type="sldNum" sz="quarter" idx="12"/>
          </p:nvPr>
        </p:nvSpPr>
        <p:spPr>
          <a:noFill/>
        </p:spPr>
        <p:txBody>
          <a:bodyPr/>
          <a:lstStyle/>
          <a:p>
            <a:fld id="{909D78EE-48DD-411D-B1CA-43F8E8809719}" type="slidenum">
              <a:rPr lang="en-US" smtClean="0"/>
              <a:pPr/>
              <a:t>179</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2536"/>
            <a:ext cx="8229600" cy="4843628"/>
          </a:xfrm>
        </p:spPr>
        <p:txBody>
          <a:bodyPr/>
          <a:lstStyle/>
          <a:p>
            <a:pPr marL="800100" indent="-457200">
              <a:defRPr/>
            </a:pPr>
            <a:r>
              <a:rPr lang="en-US" dirty="0" smtClean="0"/>
              <a:t>The purpose of the operator certification </a:t>
            </a:r>
            <a:r>
              <a:rPr lang="en-US" dirty="0" err="1" smtClean="0"/>
              <a:t>regs</a:t>
            </a:r>
            <a:r>
              <a:rPr lang="en-US" dirty="0" smtClean="0"/>
              <a:t> is to protect public health, safety and the environment.  </a:t>
            </a:r>
          </a:p>
          <a:p>
            <a:pPr marL="800100" indent="-457200">
              <a:defRPr/>
            </a:pPr>
            <a:r>
              <a:rPr lang="en-US" dirty="0" smtClean="0"/>
              <a:t>State Board of Certification of Water and Wastewater Systems Operators and the Pa. DEP sets the training, experience and examination standards for operator certification.  </a:t>
            </a:r>
          </a:p>
          <a:p>
            <a:pPr indent="0">
              <a:defRPr/>
            </a:pPr>
            <a:endParaRPr lang="en-US" dirty="0">
              <a:effectLst/>
            </a:endParaRPr>
          </a:p>
        </p:txBody>
      </p:sp>
      <p:sp>
        <p:nvSpPr>
          <p:cNvPr id="2" name="Title 1"/>
          <p:cNvSpPr>
            <a:spLocks noGrp="1"/>
          </p:cNvSpPr>
          <p:nvPr>
            <p:ph type="title"/>
          </p:nvPr>
        </p:nvSpPr>
        <p:spPr/>
        <p:txBody>
          <a:bodyPr/>
          <a:lstStyle/>
          <a:p>
            <a:pPr>
              <a:defRPr/>
            </a:pPr>
            <a:r>
              <a:rPr lang="en-US" dirty="0" smtClean="0"/>
              <a:t>Operator Certification Act </a:t>
            </a:r>
            <a:endParaRPr lang="en-US" dirty="0"/>
          </a:p>
        </p:txBody>
      </p:sp>
      <p:sp>
        <p:nvSpPr>
          <p:cNvPr id="19460" name="Slide Number Placeholder 3"/>
          <p:cNvSpPr>
            <a:spLocks noGrp="1"/>
          </p:cNvSpPr>
          <p:nvPr>
            <p:ph type="sldNum" sz="quarter" idx="12"/>
          </p:nvPr>
        </p:nvSpPr>
        <p:spPr>
          <a:noFill/>
        </p:spPr>
        <p:txBody>
          <a:bodyPr/>
          <a:lstStyle/>
          <a:p>
            <a:fld id="{3040147F-6BF7-47EC-9746-D095877A222D}" type="slidenum">
              <a:rPr lang="en-US" smtClean="0"/>
              <a:pPr/>
              <a:t>18</a:t>
            </a:fld>
            <a:endParaRPr lang="en-US" smtClean="0"/>
          </a:p>
        </p:txBody>
      </p:sp>
    </p:spTree>
  </p:cSld>
  <p:clrMapOvr>
    <a:masterClrMapping/>
  </p:clrMapOvr>
  <p:transition>
    <p:wedg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41. Sodium </a:t>
            </a:r>
            <a:r>
              <a:rPr lang="en-US" dirty="0" err="1" smtClean="0"/>
              <a:t>thiosulfate</a:t>
            </a:r>
            <a:r>
              <a:rPr lang="en-US" dirty="0" smtClean="0"/>
              <a:t> is used to: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Buffer chlorine solutions</a:t>
            </a:r>
            <a:endParaRPr lang="en-US" sz="2800" dirty="0" smtClean="0"/>
          </a:p>
          <a:p>
            <a:pPr marL="850900" lvl="1" indent="-514350">
              <a:buFont typeface="+mj-lt"/>
              <a:buAutoNum type="alphaUcPeriod"/>
              <a:defRPr/>
            </a:pPr>
            <a:r>
              <a:rPr lang="en-US" dirty="0" smtClean="0"/>
              <a:t>Neutralize chlorine residuals</a:t>
            </a:r>
            <a:endParaRPr lang="en-US" sz="2800" dirty="0" smtClean="0"/>
          </a:p>
          <a:p>
            <a:pPr marL="850900" lvl="1" indent="-514350">
              <a:buFont typeface="+mj-lt"/>
              <a:buAutoNum type="alphaUcPeriod"/>
              <a:defRPr/>
            </a:pPr>
            <a:r>
              <a:rPr lang="en-US" dirty="0" smtClean="0"/>
              <a:t>Detect chlorine leaks</a:t>
            </a:r>
            <a:endParaRPr lang="en-US" sz="2800" dirty="0" smtClean="0"/>
          </a:p>
          <a:p>
            <a:pPr marL="850900" lvl="1" indent="-514350">
              <a:buFont typeface="+mj-lt"/>
              <a:buAutoNum type="alphaUcPeriod"/>
              <a:defRPr/>
            </a:pPr>
            <a:r>
              <a:rPr lang="en-US" dirty="0" smtClean="0"/>
              <a:t>Sterilize sample bottles</a:t>
            </a:r>
            <a:endParaRPr lang="en-US" sz="2800" dirty="0" smtClean="0"/>
          </a:p>
          <a:p>
            <a:pPr indent="0">
              <a:defRPr/>
            </a:pPr>
            <a:endParaRPr lang="en-US" dirty="0"/>
          </a:p>
        </p:txBody>
      </p:sp>
      <p:sp>
        <p:nvSpPr>
          <p:cNvPr id="175108" name="Slide Number Placeholder 3"/>
          <p:cNvSpPr>
            <a:spLocks noGrp="1"/>
          </p:cNvSpPr>
          <p:nvPr>
            <p:ph type="sldNum" sz="quarter" idx="12"/>
          </p:nvPr>
        </p:nvSpPr>
        <p:spPr>
          <a:noFill/>
        </p:spPr>
        <p:txBody>
          <a:bodyPr/>
          <a:lstStyle/>
          <a:p>
            <a:fld id="{44DFE78F-CFF3-4364-AFE4-3863379C11D5}" type="slidenum">
              <a:rPr lang="en-US" smtClean="0"/>
              <a:pPr/>
              <a:t>180</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43. A hearing conservation program includes: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Monitoring</a:t>
            </a:r>
            <a:endParaRPr lang="en-US" sz="2800" dirty="0" smtClean="0"/>
          </a:p>
          <a:p>
            <a:pPr marL="850900" lvl="1" indent="-514350">
              <a:buFont typeface="+mj-lt"/>
              <a:buAutoNum type="alphaUcPeriod"/>
              <a:defRPr/>
            </a:pPr>
            <a:r>
              <a:rPr lang="en-US" dirty="0" smtClean="0"/>
              <a:t>Conservation</a:t>
            </a:r>
            <a:endParaRPr lang="en-US" sz="2800" dirty="0" smtClean="0"/>
          </a:p>
          <a:p>
            <a:pPr marL="850900" lvl="1" indent="-514350">
              <a:buFont typeface="+mj-lt"/>
              <a:buAutoNum type="alphaUcPeriod"/>
              <a:defRPr/>
            </a:pPr>
            <a:r>
              <a:rPr lang="en-US" dirty="0" smtClean="0"/>
              <a:t>Neither a or b</a:t>
            </a:r>
            <a:endParaRPr lang="en-US" sz="2800" dirty="0" smtClean="0"/>
          </a:p>
          <a:p>
            <a:pPr marL="850900" lvl="1" indent="-514350">
              <a:buFont typeface="+mj-lt"/>
              <a:buAutoNum type="alphaUcPeriod"/>
              <a:defRPr/>
            </a:pPr>
            <a:r>
              <a:rPr lang="en-US" dirty="0" smtClean="0"/>
              <a:t>Both a and b</a:t>
            </a:r>
            <a:endParaRPr lang="en-US" sz="2800" dirty="0" smtClean="0"/>
          </a:p>
          <a:p>
            <a:pPr indent="0">
              <a:defRPr/>
            </a:pPr>
            <a:endParaRPr lang="en-US" dirty="0"/>
          </a:p>
        </p:txBody>
      </p:sp>
      <p:sp>
        <p:nvSpPr>
          <p:cNvPr id="177156" name="Slide Number Placeholder 3"/>
          <p:cNvSpPr>
            <a:spLocks noGrp="1"/>
          </p:cNvSpPr>
          <p:nvPr>
            <p:ph type="sldNum" sz="quarter" idx="12"/>
          </p:nvPr>
        </p:nvSpPr>
        <p:spPr>
          <a:noFill/>
        </p:spPr>
        <p:txBody>
          <a:bodyPr/>
          <a:lstStyle/>
          <a:p>
            <a:fld id="{C1CDE805-21FC-44A8-8C99-4AB79EDA1FE1}" type="slidenum">
              <a:rPr lang="en-US" smtClean="0"/>
              <a:pPr/>
              <a:t>181</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44. The purpose of an electrical lock-out device is to: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Introduce electrical current to a specific circuit</a:t>
            </a:r>
            <a:endParaRPr lang="en-US" sz="2800" dirty="0" smtClean="0"/>
          </a:p>
          <a:p>
            <a:pPr marL="850900" lvl="1" indent="-514350">
              <a:buFont typeface="+mj-lt"/>
              <a:buAutoNum type="alphaUcPeriod"/>
              <a:defRPr/>
            </a:pPr>
            <a:r>
              <a:rPr lang="en-US" dirty="0" smtClean="0"/>
              <a:t>Keep operators out of an electrical control room while maintenance is being performed</a:t>
            </a:r>
            <a:endParaRPr lang="en-US" sz="2800" dirty="0" smtClean="0"/>
          </a:p>
          <a:p>
            <a:pPr marL="850900" lvl="1" indent="-514350">
              <a:buFont typeface="+mj-lt"/>
              <a:buAutoNum type="alphaUcPeriod"/>
              <a:defRPr/>
            </a:pPr>
            <a:r>
              <a:rPr lang="en-US" dirty="0" smtClean="0"/>
              <a:t>Lock out an electrical switch box door</a:t>
            </a:r>
            <a:endParaRPr lang="en-US" sz="2800" dirty="0" smtClean="0"/>
          </a:p>
          <a:p>
            <a:pPr marL="850900" lvl="1" indent="-514350">
              <a:buFont typeface="+mj-lt"/>
              <a:buAutoNum type="alphaUcPeriod"/>
              <a:defRPr/>
            </a:pPr>
            <a:r>
              <a:rPr lang="en-US" dirty="0" smtClean="0"/>
              <a:t>Positively prevent the operation of an electrical circuit</a:t>
            </a:r>
            <a:endParaRPr lang="en-US" sz="2800" dirty="0" smtClean="0"/>
          </a:p>
          <a:p>
            <a:pPr indent="0">
              <a:defRPr/>
            </a:pPr>
            <a:endParaRPr lang="en-US" dirty="0"/>
          </a:p>
        </p:txBody>
      </p:sp>
      <p:sp>
        <p:nvSpPr>
          <p:cNvPr id="178180" name="Slide Number Placeholder 3"/>
          <p:cNvSpPr>
            <a:spLocks noGrp="1"/>
          </p:cNvSpPr>
          <p:nvPr>
            <p:ph type="sldNum" sz="quarter" idx="12"/>
          </p:nvPr>
        </p:nvSpPr>
        <p:spPr>
          <a:noFill/>
        </p:spPr>
        <p:txBody>
          <a:bodyPr/>
          <a:lstStyle/>
          <a:p>
            <a:fld id="{D58E4849-08D8-44FB-9A32-76D93AD1F962}" type="slidenum">
              <a:rPr lang="en-US" smtClean="0"/>
              <a:pPr/>
              <a:t>182</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45. Hypochlorite is:</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An effective disinfectant</a:t>
            </a:r>
            <a:endParaRPr lang="en-US" sz="2800" dirty="0" smtClean="0"/>
          </a:p>
          <a:p>
            <a:pPr marL="850900" lvl="1" indent="-514350">
              <a:buFont typeface="+mj-lt"/>
              <a:buAutoNum type="alphaUcPeriod"/>
              <a:defRPr/>
            </a:pPr>
            <a:r>
              <a:rPr lang="en-US" dirty="0" smtClean="0"/>
              <a:t>Safer to handle than gas chlorine</a:t>
            </a:r>
            <a:endParaRPr lang="en-US" sz="2800" dirty="0" smtClean="0"/>
          </a:p>
          <a:p>
            <a:pPr marL="850900" lvl="1" indent="-514350">
              <a:buFont typeface="+mj-lt"/>
              <a:buAutoNum type="alphaUcPeriod"/>
              <a:defRPr/>
            </a:pPr>
            <a:r>
              <a:rPr lang="en-US" dirty="0" smtClean="0"/>
              <a:t>Comes in two forms – sodium and calcium</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79204" name="Slide Number Placeholder 3"/>
          <p:cNvSpPr>
            <a:spLocks noGrp="1"/>
          </p:cNvSpPr>
          <p:nvPr>
            <p:ph type="sldNum" sz="quarter" idx="12"/>
          </p:nvPr>
        </p:nvSpPr>
        <p:spPr>
          <a:noFill/>
        </p:spPr>
        <p:txBody>
          <a:bodyPr/>
          <a:lstStyle/>
          <a:p>
            <a:fld id="{C7AB3B9A-9B9A-4D1A-B5A8-CF46FD193464}" type="slidenum">
              <a:rPr lang="en-US" smtClean="0"/>
              <a:pPr/>
              <a:t>183</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240087"/>
          </a:xfrm>
        </p:spPr>
        <p:txBody>
          <a:bodyPr/>
          <a:lstStyle/>
          <a:p>
            <a:pPr algn="l">
              <a:defRPr/>
            </a:pPr>
            <a:r>
              <a:rPr lang="en-US" dirty="0" smtClean="0"/>
              <a:t>46. The act which protects public health, safety and the environment by ensuring that certified operators have the skills, knowledge and abilities to make appropriate process control decisions during the operation of water systems and water distribution systems: </a:t>
            </a:r>
            <a:endParaRPr lang="en-US" dirty="0"/>
          </a:p>
        </p:txBody>
      </p:sp>
      <p:sp>
        <p:nvSpPr>
          <p:cNvPr id="3" name="Content Placeholder 2"/>
          <p:cNvSpPr>
            <a:spLocks noGrp="1"/>
          </p:cNvSpPr>
          <p:nvPr>
            <p:ph idx="1"/>
          </p:nvPr>
        </p:nvSpPr>
        <p:spPr>
          <a:xfrm>
            <a:off x="457200" y="3771900"/>
            <a:ext cx="8229600" cy="2354263"/>
          </a:xfrm>
        </p:spPr>
        <p:txBody>
          <a:bodyPr/>
          <a:lstStyle/>
          <a:p>
            <a:pPr marL="850900" lvl="1" indent="-514350">
              <a:buFont typeface="+mj-lt"/>
              <a:buAutoNum type="alphaUcPeriod"/>
              <a:defRPr/>
            </a:pPr>
            <a:r>
              <a:rPr lang="en-US" dirty="0" smtClean="0"/>
              <a:t>Operator Certification Act (Act 11)</a:t>
            </a:r>
            <a:endParaRPr lang="en-US" sz="2800" dirty="0" smtClean="0"/>
          </a:p>
          <a:p>
            <a:pPr marL="850900" lvl="1" indent="-514350">
              <a:buFont typeface="+mj-lt"/>
              <a:buAutoNum type="alphaUcPeriod"/>
              <a:defRPr/>
            </a:pPr>
            <a:r>
              <a:rPr lang="en-US" dirty="0" smtClean="0"/>
              <a:t>Drinking Water Rule</a:t>
            </a:r>
            <a:endParaRPr lang="en-US" sz="2800" dirty="0" smtClean="0"/>
          </a:p>
          <a:p>
            <a:pPr marL="850900" lvl="1" indent="-514350">
              <a:buFont typeface="+mj-lt"/>
              <a:buAutoNum type="alphaUcPeriod"/>
              <a:defRPr/>
            </a:pPr>
            <a:r>
              <a:rPr lang="en-US" dirty="0" smtClean="0"/>
              <a:t>Safe Water Act</a:t>
            </a:r>
            <a:endParaRPr lang="en-US" sz="2800" dirty="0" smtClean="0"/>
          </a:p>
          <a:p>
            <a:pPr marL="850900" lvl="1" indent="-514350">
              <a:buFont typeface="+mj-lt"/>
              <a:buAutoNum type="alphaUcPeriod"/>
              <a:defRPr/>
            </a:pPr>
            <a:r>
              <a:rPr lang="en-US" dirty="0" smtClean="0"/>
              <a:t>Operation Mandate Act</a:t>
            </a:r>
            <a:endParaRPr lang="en-US" sz="2800" dirty="0" smtClean="0"/>
          </a:p>
          <a:p>
            <a:pPr indent="0">
              <a:defRPr/>
            </a:pPr>
            <a:endParaRPr lang="en-US" dirty="0"/>
          </a:p>
        </p:txBody>
      </p:sp>
      <p:sp>
        <p:nvSpPr>
          <p:cNvPr id="180228" name="Slide Number Placeholder 3"/>
          <p:cNvSpPr>
            <a:spLocks noGrp="1"/>
          </p:cNvSpPr>
          <p:nvPr>
            <p:ph type="sldNum" sz="quarter" idx="12"/>
          </p:nvPr>
        </p:nvSpPr>
        <p:spPr>
          <a:noFill/>
        </p:spPr>
        <p:txBody>
          <a:bodyPr/>
          <a:lstStyle/>
          <a:p>
            <a:fld id="{A42F18DD-92AC-4B41-905A-840B10C9D7BB}" type="slidenum">
              <a:rPr lang="en-US" smtClean="0"/>
              <a:pPr/>
              <a:t>184</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47. Any sample that test positive for total </a:t>
            </a:r>
            <a:r>
              <a:rPr lang="en-US" dirty="0" err="1" smtClean="0"/>
              <a:t>coliforms</a:t>
            </a:r>
            <a:r>
              <a:rPr lang="en-US" dirty="0" smtClean="0"/>
              <a:t> must: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Be analyzed for E. Coli or fecal </a:t>
            </a:r>
            <a:r>
              <a:rPr lang="en-US" dirty="0" err="1" smtClean="0"/>
              <a:t>coliforms</a:t>
            </a:r>
            <a:endParaRPr lang="en-US" sz="2800" dirty="0" smtClean="0"/>
          </a:p>
          <a:p>
            <a:pPr marL="850900" lvl="1" indent="-514350">
              <a:buFont typeface="+mj-lt"/>
              <a:buAutoNum type="alphaUcPeriod"/>
              <a:defRPr/>
            </a:pPr>
            <a:r>
              <a:rPr lang="en-US" dirty="0" smtClean="0"/>
              <a:t>Flush the system</a:t>
            </a:r>
            <a:endParaRPr lang="en-US" sz="2800" dirty="0" smtClean="0"/>
          </a:p>
          <a:p>
            <a:pPr marL="850900" lvl="1" indent="-514350">
              <a:buFont typeface="+mj-lt"/>
              <a:buAutoNum type="alphaUcPeriod"/>
              <a:defRPr/>
            </a:pPr>
            <a:r>
              <a:rPr lang="en-US" dirty="0" smtClean="0"/>
              <a:t>Analyze for manganese removal efficiency</a:t>
            </a:r>
            <a:endParaRPr lang="en-US" sz="2800" dirty="0" smtClean="0"/>
          </a:p>
          <a:p>
            <a:pPr marL="850900" lvl="1" indent="-514350">
              <a:buFont typeface="+mj-lt"/>
              <a:buAutoNum type="alphaUcPeriod"/>
              <a:defRPr/>
            </a:pPr>
            <a:r>
              <a:rPr lang="en-US" dirty="0" smtClean="0"/>
              <a:t>Locate the source</a:t>
            </a:r>
            <a:endParaRPr lang="en-US" sz="2800" dirty="0" smtClean="0"/>
          </a:p>
          <a:p>
            <a:pPr indent="0">
              <a:defRPr/>
            </a:pPr>
            <a:endParaRPr lang="en-US" dirty="0"/>
          </a:p>
        </p:txBody>
      </p:sp>
      <p:sp>
        <p:nvSpPr>
          <p:cNvPr id="181252" name="Slide Number Placeholder 3"/>
          <p:cNvSpPr>
            <a:spLocks noGrp="1"/>
          </p:cNvSpPr>
          <p:nvPr>
            <p:ph type="sldNum" sz="quarter" idx="12"/>
          </p:nvPr>
        </p:nvSpPr>
        <p:spPr>
          <a:noFill/>
        </p:spPr>
        <p:txBody>
          <a:bodyPr/>
          <a:lstStyle/>
          <a:p>
            <a:fld id="{B75BFE34-4478-438C-9958-410769A6D445}" type="slidenum">
              <a:rPr lang="en-US" smtClean="0"/>
              <a:pPr/>
              <a:t>185</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01787"/>
          </a:xfrm>
        </p:spPr>
        <p:txBody>
          <a:bodyPr/>
          <a:lstStyle/>
          <a:p>
            <a:pPr algn="l">
              <a:defRPr/>
            </a:pPr>
            <a:r>
              <a:rPr lang="en-US" dirty="0" smtClean="0"/>
              <a:t>48. A public water system which serves at least 15 service connections used by year round residents or regularly serves at least 25 year round residents is a : </a:t>
            </a:r>
            <a:endParaRPr lang="en-US" dirty="0"/>
          </a:p>
        </p:txBody>
      </p:sp>
      <p:sp>
        <p:nvSpPr>
          <p:cNvPr id="3" name="Content Placeholder 2"/>
          <p:cNvSpPr>
            <a:spLocks noGrp="1"/>
          </p:cNvSpPr>
          <p:nvPr>
            <p:ph idx="1"/>
          </p:nvPr>
        </p:nvSpPr>
        <p:spPr>
          <a:xfrm>
            <a:off x="457200" y="2324101"/>
            <a:ext cx="8229600" cy="3811588"/>
          </a:xfrm>
        </p:spPr>
        <p:txBody>
          <a:bodyPr/>
          <a:lstStyle/>
          <a:p>
            <a:pPr marL="850900" lvl="1" indent="-514350">
              <a:buFont typeface="+mj-lt"/>
              <a:buAutoNum type="alphaUcPeriod"/>
              <a:defRPr/>
            </a:pPr>
            <a:r>
              <a:rPr lang="en-US" dirty="0" err="1" smtClean="0"/>
              <a:t>Noncommunity</a:t>
            </a:r>
            <a:r>
              <a:rPr lang="en-US" dirty="0" smtClean="0"/>
              <a:t> Water System</a:t>
            </a:r>
            <a:endParaRPr lang="en-US" sz="2800" dirty="0" smtClean="0"/>
          </a:p>
          <a:p>
            <a:pPr marL="850900" lvl="1" indent="-514350">
              <a:buFont typeface="+mj-lt"/>
              <a:buAutoNum type="alphaUcPeriod"/>
              <a:defRPr/>
            </a:pPr>
            <a:r>
              <a:rPr lang="en-US" dirty="0" smtClean="0"/>
              <a:t>Transient Water System</a:t>
            </a:r>
            <a:endParaRPr lang="en-US" sz="2800" dirty="0" smtClean="0"/>
          </a:p>
          <a:p>
            <a:pPr marL="850900" lvl="1" indent="-514350">
              <a:buFont typeface="+mj-lt"/>
              <a:buAutoNum type="alphaUcPeriod"/>
              <a:defRPr/>
            </a:pPr>
            <a:r>
              <a:rPr lang="en-US" dirty="0" smtClean="0"/>
              <a:t>Community Water System</a:t>
            </a:r>
            <a:endParaRPr lang="en-US" sz="2800" dirty="0" smtClean="0"/>
          </a:p>
          <a:p>
            <a:pPr marL="850900" lvl="1" indent="-514350">
              <a:buFont typeface="+mj-lt"/>
              <a:buAutoNum type="alphaUcPeriod"/>
              <a:defRPr/>
            </a:pPr>
            <a:r>
              <a:rPr lang="en-US" dirty="0" smtClean="0"/>
              <a:t>Public Water Regulator</a:t>
            </a:r>
            <a:endParaRPr lang="en-US" sz="2800" dirty="0" smtClean="0"/>
          </a:p>
          <a:p>
            <a:pPr indent="0">
              <a:defRPr/>
            </a:pPr>
            <a:endParaRPr lang="en-US" dirty="0"/>
          </a:p>
        </p:txBody>
      </p:sp>
      <p:sp>
        <p:nvSpPr>
          <p:cNvPr id="182276" name="Slide Number Placeholder 3"/>
          <p:cNvSpPr>
            <a:spLocks noGrp="1"/>
          </p:cNvSpPr>
          <p:nvPr>
            <p:ph type="sldNum" sz="quarter" idx="12"/>
          </p:nvPr>
        </p:nvSpPr>
        <p:spPr>
          <a:noFill/>
        </p:spPr>
        <p:txBody>
          <a:bodyPr/>
          <a:lstStyle/>
          <a:p>
            <a:fld id="{AA9F34BB-44B9-452E-93EC-8302C85834F2}" type="slidenum">
              <a:rPr lang="en-US" smtClean="0"/>
              <a:pPr/>
              <a:t>186</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49. Factor which influence disinfection include: </a:t>
            </a:r>
            <a:endParaRPr lang="en-US" dirty="0"/>
          </a:p>
        </p:txBody>
      </p:sp>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Water chemistry</a:t>
            </a:r>
            <a:endParaRPr lang="en-US" sz="2800" dirty="0" smtClean="0"/>
          </a:p>
          <a:p>
            <a:pPr marL="850900" lvl="1" indent="-514350">
              <a:buFont typeface="+mj-lt"/>
              <a:buAutoNum type="alphaUcPeriod"/>
              <a:defRPr/>
            </a:pPr>
            <a:r>
              <a:rPr lang="en-US" dirty="0" smtClean="0"/>
              <a:t>Process Control</a:t>
            </a:r>
            <a:endParaRPr lang="en-US" sz="2800" dirty="0" smtClean="0"/>
          </a:p>
          <a:p>
            <a:pPr marL="850900" lvl="1" indent="-514350">
              <a:buFont typeface="+mj-lt"/>
              <a:buAutoNum type="alphaUcPeriod"/>
              <a:defRPr/>
            </a:pPr>
            <a:r>
              <a:rPr lang="en-US" dirty="0" smtClean="0"/>
              <a:t>Byproducts</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183300" name="Slide Number Placeholder 3"/>
          <p:cNvSpPr>
            <a:spLocks noGrp="1"/>
          </p:cNvSpPr>
          <p:nvPr>
            <p:ph type="sldNum" sz="quarter" idx="12"/>
          </p:nvPr>
        </p:nvSpPr>
        <p:spPr>
          <a:noFill/>
        </p:spPr>
        <p:txBody>
          <a:bodyPr/>
          <a:lstStyle/>
          <a:p>
            <a:fld id="{0AE8AB52-DABD-4E18-88F7-475D0871F37F}" type="slidenum">
              <a:rPr lang="en-US" smtClean="0"/>
              <a:pPr/>
              <a:t>187</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lstStyle/>
          <a:p>
            <a:pPr algn="l">
              <a:defRPr/>
            </a:pPr>
            <a:r>
              <a:rPr lang="en-US" dirty="0" smtClean="0"/>
              <a:t>50. Your plant treats 36,500,000 gallons during the month of July.  The total water measured into various storage tanks is 28,710,000 gallons.  What percentage of treated water is unaccounted for? </a:t>
            </a:r>
            <a:endParaRPr lang="en-US" dirty="0"/>
          </a:p>
        </p:txBody>
      </p:sp>
      <p:sp>
        <p:nvSpPr>
          <p:cNvPr id="3" name="Content Placeholder 2"/>
          <p:cNvSpPr>
            <a:spLocks noGrp="1"/>
          </p:cNvSpPr>
          <p:nvPr>
            <p:ph idx="1"/>
          </p:nvPr>
        </p:nvSpPr>
        <p:spPr>
          <a:xfrm>
            <a:off x="457200" y="2867025"/>
            <a:ext cx="8229600" cy="3259138"/>
          </a:xfrm>
        </p:spPr>
        <p:txBody>
          <a:bodyPr/>
          <a:lstStyle/>
          <a:p>
            <a:pPr marL="850900" lvl="1" indent="-514350">
              <a:buFont typeface="+mj-lt"/>
              <a:buAutoNum type="alphaUcPeriod"/>
              <a:defRPr/>
            </a:pPr>
            <a:r>
              <a:rPr lang="en-US" dirty="0" smtClean="0"/>
              <a:t>12.7</a:t>
            </a:r>
            <a:endParaRPr lang="en-US" sz="2800" dirty="0" smtClean="0"/>
          </a:p>
          <a:p>
            <a:pPr marL="850900" lvl="1" indent="-514350">
              <a:buFont typeface="+mj-lt"/>
              <a:buAutoNum type="alphaUcPeriod"/>
              <a:defRPr/>
            </a:pPr>
            <a:r>
              <a:rPr lang="en-US" dirty="0" smtClean="0"/>
              <a:t>21.3</a:t>
            </a:r>
            <a:endParaRPr lang="en-US" sz="2800" dirty="0" smtClean="0"/>
          </a:p>
          <a:p>
            <a:pPr marL="850900" lvl="1" indent="-514350">
              <a:buFont typeface="+mj-lt"/>
              <a:buAutoNum type="alphaUcPeriod"/>
              <a:defRPr/>
            </a:pPr>
            <a:r>
              <a:rPr lang="en-US" dirty="0" smtClean="0"/>
              <a:t>27.2</a:t>
            </a:r>
            <a:endParaRPr lang="en-US" sz="2800" dirty="0" smtClean="0"/>
          </a:p>
          <a:p>
            <a:pPr marL="850900" lvl="1" indent="-514350">
              <a:buFont typeface="+mj-lt"/>
              <a:buAutoNum type="alphaUcPeriod"/>
              <a:defRPr/>
            </a:pPr>
            <a:r>
              <a:rPr lang="en-US" dirty="0" smtClean="0"/>
              <a:t>78.7</a:t>
            </a:r>
            <a:endParaRPr lang="en-US" sz="2800" dirty="0" smtClean="0"/>
          </a:p>
          <a:p>
            <a:pPr indent="0">
              <a:defRPr/>
            </a:pPr>
            <a:endParaRPr lang="en-US" dirty="0"/>
          </a:p>
        </p:txBody>
      </p:sp>
      <p:sp>
        <p:nvSpPr>
          <p:cNvPr id="184324" name="Slide Number Placeholder 3"/>
          <p:cNvSpPr>
            <a:spLocks noGrp="1"/>
          </p:cNvSpPr>
          <p:nvPr>
            <p:ph type="sldNum" sz="quarter" idx="12"/>
          </p:nvPr>
        </p:nvSpPr>
        <p:spPr>
          <a:noFill/>
        </p:spPr>
        <p:txBody>
          <a:bodyPr/>
          <a:lstStyle/>
          <a:p>
            <a:fld id="{F67314B1-E3FA-4413-B28D-A762EB00DE28}" type="slidenum">
              <a:rPr lang="en-US" smtClean="0"/>
              <a:pPr/>
              <a:t>188</a:t>
            </a:fld>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7117"/>
            <a:ext cx="8229600" cy="4602163"/>
          </a:xfrm>
        </p:spPr>
        <p:txBody>
          <a:bodyPr/>
          <a:lstStyle/>
          <a:p>
            <a:pPr indent="0">
              <a:buFont typeface="Wingdings" pitchFamily="2" charset="2"/>
              <a:buChar char="ü"/>
              <a:defRPr/>
            </a:pPr>
            <a:r>
              <a:rPr lang="en-US" dirty="0" smtClean="0"/>
              <a:t>An </a:t>
            </a:r>
            <a:r>
              <a:rPr lang="en-US" b="1" u="sng" dirty="0" smtClean="0"/>
              <a:t>appropriately certified operator</a:t>
            </a:r>
            <a:r>
              <a:rPr lang="en-US" u="sng" dirty="0" smtClean="0"/>
              <a:t> </a:t>
            </a:r>
            <a:r>
              <a:rPr lang="en-US" dirty="0" smtClean="0"/>
              <a:t> is an operator who holds a certificate of the same or higher class with all the subclasses of the system at which they work or want to work.</a:t>
            </a:r>
          </a:p>
          <a:p>
            <a:pPr indent="0">
              <a:defRPr/>
            </a:pPr>
            <a:endParaRPr lang="en-US" dirty="0" smtClean="0"/>
          </a:p>
          <a:p>
            <a:pPr indent="0">
              <a:buFont typeface="Wingdings" pitchFamily="2" charset="2"/>
              <a:buChar char="ü"/>
              <a:defRPr/>
            </a:pPr>
            <a:r>
              <a:rPr lang="en-US" dirty="0" smtClean="0"/>
              <a:t>A </a:t>
            </a:r>
            <a:r>
              <a:rPr lang="en-US" b="1" u="sng" dirty="0" smtClean="0"/>
              <a:t>process control decision</a:t>
            </a:r>
            <a:r>
              <a:rPr lang="en-US" u="sng" dirty="0" smtClean="0"/>
              <a:t> </a:t>
            </a:r>
            <a:r>
              <a:rPr lang="en-US" dirty="0" smtClean="0"/>
              <a:t> is any decision that changes or maintains water quantity or water quality of a  water or wastewater system in a manner that may affect public health or the environment.</a:t>
            </a:r>
          </a:p>
          <a:p>
            <a:pPr indent="0">
              <a:defRPr/>
            </a:pPr>
            <a:endParaRPr lang="en-US" dirty="0" smtClean="0"/>
          </a:p>
          <a:p>
            <a:pPr indent="0">
              <a:defRPr/>
            </a:pPr>
            <a:endParaRPr lang="en-US" dirty="0"/>
          </a:p>
        </p:txBody>
      </p:sp>
      <p:sp>
        <p:nvSpPr>
          <p:cNvPr id="20482" name="Title 1"/>
          <p:cNvSpPr>
            <a:spLocks noGrp="1"/>
          </p:cNvSpPr>
          <p:nvPr>
            <p:ph type="title"/>
          </p:nvPr>
        </p:nvSpPr>
        <p:spPr>
          <a:xfrm>
            <a:off x="457200" y="234063"/>
            <a:ext cx="8229600" cy="868362"/>
          </a:xfrm>
        </p:spPr>
        <p:txBody>
          <a:bodyPr/>
          <a:lstStyle/>
          <a:p>
            <a:r>
              <a:rPr lang="en-US" dirty="0" smtClean="0">
                <a:effectLst/>
              </a:rPr>
              <a:t>Definitions</a:t>
            </a:r>
            <a:endParaRPr lang="en-US" sz="4800" dirty="0" smtClean="0">
              <a:effectLst/>
            </a:endParaRPr>
          </a:p>
        </p:txBody>
      </p:sp>
      <p:sp>
        <p:nvSpPr>
          <p:cNvPr id="20484" name="Slide Number Placeholder 3"/>
          <p:cNvSpPr>
            <a:spLocks noGrp="1"/>
          </p:cNvSpPr>
          <p:nvPr>
            <p:ph type="sldNum" sz="quarter" idx="12"/>
          </p:nvPr>
        </p:nvSpPr>
        <p:spPr>
          <a:noFill/>
        </p:spPr>
        <p:txBody>
          <a:bodyPr/>
          <a:lstStyle/>
          <a:p>
            <a:fld id="{C646CA4B-B34A-4871-AE5D-251DD1D15AC9}" type="slidenum">
              <a:rPr lang="en-US" smtClean="0"/>
              <a:pPr/>
              <a:t>19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419100" y="1238250"/>
            <a:ext cx="8229600" cy="4602163"/>
          </a:xfrm>
        </p:spPr>
        <p:txBody>
          <a:bodyPr/>
          <a:lstStyle/>
          <a:p>
            <a:pPr eaLnBrk="1" hangingPunct="1">
              <a:defRPr/>
            </a:pPr>
            <a:r>
              <a:rPr lang="en-US" dirty="0" smtClean="0"/>
              <a:t>This general overview is to help operators prepare for the Part 1 General Water Treatment Examination.</a:t>
            </a:r>
          </a:p>
          <a:p>
            <a:pPr eaLnBrk="1" hangingPunct="1">
              <a:defRPr/>
            </a:pPr>
            <a:r>
              <a:rPr lang="en-US" dirty="0" smtClean="0"/>
              <a:t>Excerpts have been compiled from various modules to assist learning. </a:t>
            </a:r>
          </a:p>
          <a:p>
            <a:pPr lvl="1" eaLnBrk="1" hangingPunct="1">
              <a:buFont typeface="Wingdings" pitchFamily="2" charset="2"/>
              <a:buNone/>
              <a:defRPr/>
            </a:pPr>
            <a:endParaRPr lang="en-US" dirty="0" smtClean="0"/>
          </a:p>
          <a:p>
            <a:pPr lvl="1" algn="ctr" eaLnBrk="1" hangingPunct="1">
              <a:defRPr/>
            </a:pPr>
            <a:endParaRPr lang="en-US" dirty="0" smtClean="0"/>
          </a:p>
          <a:p>
            <a:pPr lvl="1" algn="ctr" eaLnBrk="1" hangingPunct="1">
              <a:buFont typeface="Wingdings" pitchFamily="2" charset="2"/>
              <a:buNone/>
              <a:defRPr/>
            </a:pPr>
            <a:endParaRPr lang="en-US" dirty="0" smtClean="0"/>
          </a:p>
        </p:txBody>
      </p:sp>
      <p:sp>
        <p:nvSpPr>
          <p:cNvPr id="168962" name="Rectangle 2"/>
          <p:cNvSpPr>
            <a:spLocks noGrp="1" noRot="1" noChangeArrowheads="1"/>
          </p:cNvSpPr>
          <p:nvPr>
            <p:ph type="title"/>
          </p:nvPr>
        </p:nvSpPr>
        <p:spPr/>
        <p:txBody>
          <a:bodyPr/>
          <a:lstStyle/>
          <a:p>
            <a:pPr eaLnBrk="1" hangingPunct="1">
              <a:defRPr/>
            </a:pPr>
            <a:r>
              <a:rPr lang="en-US" dirty="0" smtClean="0"/>
              <a:t>General Overview</a:t>
            </a:r>
          </a:p>
        </p:txBody>
      </p:sp>
      <p:sp>
        <p:nvSpPr>
          <p:cNvPr id="3074" name="Slide Number Placeholder 3"/>
          <p:cNvSpPr>
            <a:spLocks noGrp="1"/>
          </p:cNvSpPr>
          <p:nvPr>
            <p:ph type="sldNum" sz="quarter" idx="12"/>
          </p:nvPr>
        </p:nvSpPr>
        <p:spPr>
          <a:noFill/>
        </p:spPr>
        <p:txBody>
          <a:bodyPr/>
          <a:lstStyle/>
          <a:p>
            <a:fld id="{D374FD80-6873-47DC-9411-3110EBFC04B0}" type="slidenum">
              <a:rPr lang="en-US" smtClean="0"/>
              <a:pPr/>
              <a:t>2</a:t>
            </a:fld>
            <a:endParaRPr lang="en-US" smtClean="0"/>
          </a:p>
        </p:txBody>
      </p:sp>
      <p:pic>
        <p:nvPicPr>
          <p:cNvPr id="3077" name="Picture 6" descr="Pencil laying on top of a shaded test form"/>
          <p:cNvPicPr>
            <a:picLocks noChangeAspect="1" noChangeArrowheads="1"/>
          </p:cNvPicPr>
          <p:nvPr/>
        </p:nvPicPr>
        <p:blipFill>
          <a:blip r:embed="rId3"/>
          <a:srcRect/>
          <a:stretch>
            <a:fillRect/>
          </a:stretch>
        </p:blipFill>
        <p:spPr bwMode="auto">
          <a:xfrm>
            <a:off x="3590925" y="3952875"/>
            <a:ext cx="2657475" cy="2657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5865"/>
            <a:ext cx="8229600" cy="4602163"/>
          </a:xfrm>
        </p:spPr>
        <p:txBody>
          <a:bodyPr/>
          <a:lstStyle/>
          <a:p>
            <a:pPr indent="0">
              <a:buNone/>
              <a:defRPr/>
            </a:pPr>
            <a:r>
              <a:rPr lang="en-US" sz="2800" dirty="0" smtClean="0">
                <a:effectLst/>
              </a:rPr>
              <a:t>Uncertified and not appropriately certified operators can make process control decisions ONLY WHEN:</a:t>
            </a:r>
          </a:p>
          <a:p>
            <a:pPr marL="800100" indent="-457200">
              <a:defRPr/>
            </a:pPr>
            <a:r>
              <a:rPr lang="en-US" sz="2800" dirty="0" smtClean="0">
                <a:effectLst/>
              </a:rPr>
              <a:t>Under the direction of an appropriately certified operator</a:t>
            </a:r>
          </a:p>
          <a:p>
            <a:pPr marL="800100" indent="-457200">
              <a:defRPr/>
            </a:pPr>
            <a:r>
              <a:rPr lang="en-US" sz="2800" dirty="0" smtClean="0">
                <a:effectLst/>
              </a:rPr>
              <a:t>Using SOPs that were developed by an appropriately certified operator.</a:t>
            </a:r>
          </a:p>
          <a:p>
            <a:pPr marL="1200150" lvl="1" indent="-457200">
              <a:defRPr/>
            </a:pPr>
            <a:r>
              <a:rPr lang="en-US" sz="2400" dirty="0" smtClean="0">
                <a:effectLst/>
              </a:rPr>
              <a:t>An appropriately certified operator must be </a:t>
            </a:r>
            <a:r>
              <a:rPr lang="en-US" sz="2400" i="1" dirty="0" smtClean="0">
                <a:effectLst/>
              </a:rPr>
              <a:t>available</a:t>
            </a:r>
            <a:r>
              <a:rPr lang="en-US" sz="2400" dirty="0" smtClean="0">
                <a:effectLst/>
              </a:rPr>
              <a:t> at all times during system operations.</a:t>
            </a:r>
          </a:p>
        </p:txBody>
      </p:sp>
      <p:sp>
        <p:nvSpPr>
          <p:cNvPr id="21506" name="Title 1"/>
          <p:cNvSpPr>
            <a:spLocks noGrp="1"/>
          </p:cNvSpPr>
          <p:nvPr>
            <p:ph type="title"/>
          </p:nvPr>
        </p:nvSpPr>
        <p:spPr>
          <a:xfrm>
            <a:off x="457200" y="222188"/>
            <a:ext cx="8229600" cy="834716"/>
          </a:xfrm>
        </p:spPr>
        <p:txBody>
          <a:bodyPr/>
          <a:lstStyle/>
          <a:p>
            <a:r>
              <a:rPr lang="en-US" sz="3600" dirty="0" smtClean="0">
                <a:effectLst/>
              </a:rPr>
              <a:t>SOPs</a:t>
            </a:r>
          </a:p>
        </p:txBody>
      </p:sp>
      <p:sp>
        <p:nvSpPr>
          <p:cNvPr id="21508" name="Slide Number Placeholder 3"/>
          <p:cNvSpPr>
            <a:spLocks noGrp="1"/>
          </p:cNvSpPr>
          <p:nvPr>
            <p:ph type="sldNum" sz="quarter" idx="12"/>
          </p:nvPr>
        </p:nvSpPr>
        <p:spPr>
          <a:noFill/>
        </p:spPr>
        <p:txBody>
          <a:bodyPr/>
          <a:lstStyle/>
          <a:p>
            <a:fld id="{701A8989-4976-4F07-BB09-8FEA0245323C}" type="slidenum">
              <a:rPr lang="en-US" smtClean="0"/>
              <a:pPr/>
              <a:t>20</a:t>
            </a:fld>
            <a:endParaRPr lang="en-US"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25" y="1227116"/>
            <a:ext cx="8229600" cy="4602163"/>
          </a:xfrm>
        </p:spPr>
        <p:txBody>
          <a:bodyPr/>
          <a:lstStyle/>
          <a:p>
            <a:pPr marL="685800">
              <a:defRPr/>
            </a:pPr>
            <a:r>
              <a:rPr lang="en-US" dirty="0" smtClean="0">
                <a:effectLst/>
              </a:rPr>
              <a:t>Education Requirement</a:t>
            </a:r>
          </a:p>
          <a:p>
            <a:pPr marL="685800">
              <a:defRPr/>
            </a:pPr>
            <a:r>
              <a:rPr lang="en-US" dirty="0" smtClean="0">
                <a:effectLst/>
              </a:rPr>
              <a:t>Examination Requirements</a:t>
            </a:r>
          </a:p>
          <a:p>
            <a:pPr marL="685800">
              <a:defRPr/>
            </a:pPr>
            <a:r>
              <a:rPr lang="en-US" dirty="0" smtClean="0">
                <a:effectLst/>
              </a:rPr>
              <a:t>Criminal History Check</a:t>
            </a:r>
          </a:p>
          <a:p>
            <a:pPr marL="685800">
              <a:defRPr/>
            </a:pPr>
            <a:r>
              <a:rPr lang="en-US" dirty="0" smtClean="0">
                <a:effectLst/>
              </a:rPr>
              <a:t>Experience Requirement </a:t>
            </a:r>
          </a:p>
          <a:p>
            <a:pPr indent="0">
              <a:buNone/>
              <a:defRPr/>
            </a:pPr>
            <a:endParaRPr lang="en-US" sz="2400" dirty="0" smtClean="0">
              <a:effectLst/>
            </a:endParaRPr>
          </a:p>
          <a:p>
            <a:pPr indent="0">
              <a:buNone/>
              <a:defRPr/>
            </a:pPr>
            <a:r>
              <a:rPr lang="en-US" sz="2400" dirty="0" smtClean="0">
                <a:effectLst/>
              </a:rPr>
              <a:t>Final </a:t>
            </a:r>
            <a:r>
              <a:rPr lang="en-US" sz="2400" b="1" dirty="0" smtClean="0">
                <a:effectLst/>
              </a:rPr>
              <a:t>official approval by the Board</a:t>
            </a:r>
            <a:r>
              <a:rPr lang="en-US" sz="2400" dirty="0" smtClean="0">
                <a:effectLst/>
              </a:rPr>
              <a:t> and awarded a certificate of a class and subclass(</a:t>
            </a:r>
            <a:r>
              <a:rPr lang="en-US" sz="2400" dirty="0" err="1" smtClean="0">
                <a:effectLst/>
              </a:rPr>
              <a:t>es</a:t>
            </a:r>
            <a:r>
              <a:rPr lang="en-US" sz="2400" dirty="0" smtClean="0">
                <a:effectLst/>
              </a:rPr>
              <a:t>) commensurate with your experience. Final approval will be granted after a thorough review of the applicant’s information.</a:t>
            </a:r>
          </a:p>
          <a:p>
            <a:pPr indent="0">
              <a:defRPr/>
            </a:pPr>
            <a:endParaRPr lang="en-US" dirty="0"/>
          </a:p>
        </p:txBody>
      </p:sp>
      <p:sp>
        <p:nvSpPr>
          <p:cNvPr id="22530" name="Title 1"/>
          <p:cNvSpPr>
            <a:spLocks noGrp="1"/>
          </p:cNvSpPr>
          <p:nvPr>
            <p:ph type="title"/>
          </p:nvPr>
        </p:nvSpPr>
        <p:spPr>
          <a:xfrm>
            <a:off x="397818" y="269691"/>
            <a:ext cx="8229600" cy="868362"/>
          </a:xfrm>
        </p:spPr>
        <p:txBody>
          <a:bodyPr/>
          <a:lstStyle/>
          <a:p>
            <a:r>
              <a:rPr lang="en-US" dirty="0" smtClean="0">
                <a:effectLst/>
              </a:rPr>
              <a:t>Certification Requirements</a:t>
            </a:r>
            <a:endParaRPr lang="en-US" sz="4800" dirty="0" smtClean="0">
              <a:effectLst/>
            </a:endParaRPr>
          </a:p>
        </p:txBody>
      </p:sp>
      <p:sp>
        <p:nvSpPr>
          <p:cNvPr id="22532" name="Slide Number Placeholder 3"/>
          <p:cNvSpPr>
            <a:spLocks noGrp="1"/>
          </p:cNvSpPr>
          <p:nvPr>
            <p:ph type="sldNum" sz="quarter" idx="12"/>
          </p:nvPr>
        </p:nvSpPr>
        <p:spPr>
          <a:noFill/>
        </p:spPr>
        <p:txBody>
          <a:bodyPr/>
          <a:lstStyle/>
          <a:p>
            <a:fld id="{1443F93A-ADE8-4BC4-80F2-7586AA95CC98}" type="slidenum">
              <a:rPr lang="en-US" smtClean="0"/>
              <a:pPr/>
              <a:t>21</a:t>
            </a:fld>
            <a:endParaRPr lang="en-US"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457200" y="269688"/>
            <a:ext cx="8229600" cy="868362"/>
          </a:xfrm>
        </p:spPr>
        <p:txBody>
          <a:bodyPr/>
          <a:lstStyle/>
          <a:p>
            <a:pPr eaLnBrk="1" hangingPunct="1">
              <a:defRPr/>
            </a:pPr>
            <a:r>
              <a:rPr lang="en-US" sz="3600" dirty="0" smtClean="0"/>
              <a:t>Table 3.1: Experience Requirements</a:t>
            </a:r>
          </a:p>
        </p:txBody>
      </p:sp>
      <p:sp>
        <p:nvSpPr>
          <p:cNvPr id="23554" name="Slide Number Placeholder 2"/>
          <p:cNvSpPr>
            <a:spLocks noGrp="1"/>
          </p:cNvSpPr>
          <p:nvPr>
            <p:ph type="sldNum" sz="quarter" idx="12"/>
          </p:nvPr>
        </p:nvSpPr>
        <p:spPr>
          <a:noFill/>
        </p:spPr>
        <p:txBody>
          <a:bodyPr/>
          <a:lstStyle/>
          <a:p>
            <a:fld id="{81BA2E6C-D42B-48E6-96E4-149DE94EF4E6}" type="slidenum">
              <a:rPr lang="en-US" smtClean="0"/>
              <a:pPr/>
              <a:t>22</a:t>
            </a:fld>
            <a:endParaRPr lang="en-US" smtClean="0"/>
          </a:p>
        </p:txBody>
      </p:sp>
      <p:sp>
        <p:nvSpPr>
          <p:cNvPr id="23556" name="Rectangle 3"/>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p>
        </p:txBody>
      </p:sp>
      <p:sp>
        <p:nvSpPr>
          <p:cNvPr id="23557" name="Line 235"/>
          <p:cNvSpPr>
            <a:spLocks noChangeShapeType="1"/>
          </p:cNvSpPr>
          <p:nvPr/>
        </p:nvSpPr>
        <p:spPr bwMode="auto">
          <a:xfrm>
            <a:off x="4648200" y="3246438"/>
            <a:ext cx="0" cy="0"/>
          </a:xfrm>
          <a:prstGeom prst="line">
            <a:avLst/>
          </a:prstGeom>
          <a:noFill/>
          <a:ln w="12700" cap="rnd">
            <a:solidFill>
              <a:srgbClr val="000000"/>
            </a:solidFill>
            <a:round/>
            <a:headEnd/>
            <a:tailEnd/>
          </a:ln>
        </p:spPr>
        <p:txBody>
          <a:bodyPr/>
          <a:lstStyle/>
          <a:p>
            <a:endParaRPr lang="en-US"/>
          </a:p>
        </p:txBody>
      </p:sp>
      <p:sp>
        <p:nvSpPr>
          <p:cNvPr id="23558" name="Line 236"/>
          <p:cNvSpPr>
            <a:spLocks noChangeShapeType="1"/>
          </p:cNvSpPr>
          <p:nvPr/>
        </p:nvSpPr>
        <p:spPr bwMode="auto">
          <a:xfrm>
            <a:off x="6172200" y="3246438"/>
            <a:ext cx="0" cy="0"/>
          </a:xfrm>
          <a:prstGeom prst="line">
            <a:avLst/>
          </a:prstGeom>
          <a:noFill/>
          <a:ln w="12700" cap="rnd">
            <a:solidFill>
              <a:srgbClr val="000000"/>
            </a:solidFill>
            <a:round/>
            <a:headEnd/>
            <a:tailEnd/>
          </a:ln>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721512281"/>
              </p:ext>
            </p:extLst>
          </p:nvPr>
        </p:nvGraphicFramePr>
        <p:xfrm>
          <a:off x="457200" y="1285874"/>
          <a:ext cx="8039099" cy="4431104"/>
        </p:xfrm>
        <a:graphic>
          <a:graphicData uri="http://schemas.openxmlformats.org/drawingml/2006/table">
            <a:tbl>
              <a:tblPr>
                <a:tableStyleId>{5C22544A-7EE6-4342-B048-85BDC9FD1C3A}</a:tableStyleId>
              </a:tblPr>
              <a:tblGrid>
                <a:gridCol w="949445"/>
                <a:gridCol w="1405302"/>
                <a:gridCol w="1513106"/>
                <a:gridCol w="1365261"/>
                <a:gridCol w="1380662"/>
                <a:gridCol w="1425323"/>
              </a:tblGrid>
              <a:tr h="302015">
                <a:tc>
                  <a:txBody>
                    <a:bodyPr/>
                    <a:lstStyle/>
                    <a:p>
                      <a:pPr marL="0" marR="0" algn="ctr">
                        <a:spcBef>
                          <a:spcPts val="600"/>
                        </a:spcBef>
                        <a:spcAft>
                          <a:spcPts val="600"/>
                        </a:spcAft>
                      </a:pPr>
                      <a:r>
                        <a:rPr lang="en-US" sz="1600" dirty="0">
                          <a:effectLst/>
                        </a:rPr>
                        <a:t> </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spcBef>
                          <a:spcPts val="600"/>
                        </a:spcBef>
                        <a:spcAft>
                          <a:spcPts val="600"/>
                        </a:spcAft>
                      </a:pPr>
                      <a:r>
                        <a:rPr lang="en-US" sz="1600" kern="0" dirty="0">
                          <a:effectLst/>
                        </a:rPr>
                        <a:t>MINIMUM OPERATING EXPERIENCE TO BECOME CERTIFIED</a:t>
                      </a:r>
                      <a:endParaRPr lang="en-US" sz="1600" b="1" kern="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6999">
                <a:tc>
                  <a:txBody>
                    <a:bodyPr/>
                    <a:lstStyle/>
                    <a:p>
                      <a:pPr marL="0" marR="0" algn="ctr">
                        <a:spcBef>
                          <a:spcPts val="600"/>
                        </a:spcBef>
                        <a:spcAft>
                          <a:spcPts val="0"/>
                        </a:spcAft>
                      </a:pPr>
                      <a:r>
                        <a:rPr lang="en-US" sz="1600" b="1" dirty="0">
                          <a:effectLst/>
                        </a:rPr>
                        <a:t>CLASS</a:t>
                      </a:r>
                      <a:endParaRPr lang="en-US" sz="2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600" b="1" dirty="0">
                          <a:effectLst/>
                        </a:rPr>
                        <a:t>High School Diploma</a:t>
                      </a:r>
                      <a:endParaRPr lang="en-US" sz="2400" b="1" dirty="0">
                        <a:effectLst/>
                      </a:endParaRPr>
                    </a:p>
                    <a:p>
                      <a:pPr marL="0" marR="0" algn="ctr">
                        <a:spcBef>
                          <a:spcPts val="0"/>
                        </a:spcBef>
                        <a:spcAft>
                          <a:spcPts val="0"/>
                        </a:spcAft>
                      </a:pPr>
                      <a:r>
                        <a:rPr lang="en-US" sz="1600" b="1" dirty="0">
                          <a:effectLst/>
                        </a:rPr>
                        <a:t>or GED</a:t>
                      </a:r>
                      <a:endParaRPr lang="en-US" sz="2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600"/>
                        </a:spcAft>
                      </a:pPr>
                      <a:r>
                        <a:rPr lang="en-US" sz="1600" b="1" dirty="0">
                          <a:effectLst/>
                        </a:rPr>
                        <a:t>DEP Approved Certificate Program in Water or Wastewater</a:t>
                      </a:r>
                      <a:endParaRPr lang="en-US" sz="2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600"/>
                        </a:spcAft>
                      </a:pPr>
                      <a:r>
                        <a:rPr lang="en-US" sz="1600" b="1" dirty="0">
                          <a:effectLst/>
                        </a:rPr>
                        <a:t>DEP Approved Associates Degree Program in Water or Wastewater</a:t>
                      </a:r>
                      <a:endParaRPr lang="en-US" sz="2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600"/>
                        </a:spcAft>
                      </a:pPr>
                      <a:r>
                        <a:rPr lang="en-US" sz="1600" b="1" dirty="0">
                          <a:effectLst/>
                        </a:rPr>
                        <a:t>Associates Degree in </a:t>
                      </a:r>
                      <a:r>
                        <a:rPr lang="en-US" sz="1600" b="1" dirty="0" err="1">
                          <a:effectLst/>
                        </a:rPr>
                        <a:t>Env’l</a:t>
                      </a:r>
                      <a:r>
                        <a:rPr lang="en-US" sz="1600" b="1" dirty="0">
                          <a:effectLst/>
                        </a:rPr>
                        <a:t> or Physical Sciences or Engineering</a:t>
                      </a:r>
                      <a:endParaRPr lang="en-US" sz="2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600"/>
                        </a:spcAft>
                      </a:pPr>
                      <a:r>
                        <a:rPr lang="en-US" sz="1600" b="1" dirty="0">
                          <a:effectLst/>
                        </a:rPr>
                        <a:t>BS/BA Degree in Biology, Chemistry, </a:t>
                      </a:r>
                      <a:r>
                        <a:rPr lang="en-US" sz="1600" b="1" dirty="0" err="1">
                          <a:effectLst/>
                        </a:rPr>
                        <a:t>Env’l</a:t>
                      </a:r>
                      <a:r>
                        <a:rPr lang="en-US" sz="1600" b="1" dirty="0">
                          <a:effectLst/>
                        </a:rPr>
                        <a:t> or Physical Sciences, or Sanitary or </a:t>
                      </a:r>
                      <a:r>
                        <a:rPr lang="en-US" sz="1600" b="1" dirty="0" err="1">
                          <a:effectLst/>
                        </a:rPr>
                        <a:t>Env’l</a:t>
                      </a:r>
                      <a:r>
                        <a:rPr lang="en-US" sz="1600" b="1" dirty="0">
                          <a:effectLst/>
                        </a:rPr>
                        <a:t> Engineering</a:t>
                      </a:r>
                      <a:endParaRPr lang="en-US" sz="2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015">
                <a:tc>
                  <a:txBody>
                    <a:bodyPr/>
                    <a:lstStyle/>
                    <a:p>
                      <a:pPr marL="0" marR="0" algn="ctr">
                        <a:spcBef>
                          <a:spcPts val="0"/>
                        </a:spcBef>
                        <a:spcAft>
                          <a:spcPts val="0"/>
                        </a:spcAft>
                      </a:pPr>
                      <a:r>
                        <a:rPr lang="en-US" sz="1600">
                          <a:effectLst/>
                        </a:rPr>
                        <a:t>A</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4 Years</a:t>
                      </a:r>
                      <a:endParaRPr lang="en-US" sz="1600" b="1" i="1"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 Years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 Year</a:t>
                      </a:r>
                      <a:endParaRPr lang="en-US" sz="1600" b="1" i="1"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3.5 Years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 Years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015">
                <a:tc>
                  <a:txBody>
                    <a:bodyPr/>
                    <a:lstStyle/>
                    <a:p>
                      <a:pPr marL="0" marR="0" algn="ctr">
                        <a:spcBef>
                          <a:spcPts val="0"/>
                        </a:spcBef>
                        <a:spcAft>
                          <a:spcPts val="0"/>
                        </a:spcAft>
                      </a:pPr>
                      <a:r>
                        <a:rPr lang="en-US" sz="1600">
                          <a:effectLst/>
                        </a:rPr>
                        <a:t>B</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3 Years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 Year</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 Months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2.5 Years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 Year</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015">
                <a:tc>
                  <a:txBody>
                    <a:bodyPr/>
                    <a:lstStyle/>
                    <a:p>
                      <a:pPr marL="0" marR="0" algn="ctr">
                        <a:spcBef>
                          <a:spcPts val="0"/>
                        </a:spcBef>
                        <a:spcAft>
                          <a:spcPts val="0"/>
                        </a:spcAft>
                      </a:pPr>
                      <a:r>
                        <a:rPr lang="en-US" sz="1600">
                          <a:effectLst/>
                        </a:rPr>
                        <a:t>C</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 Years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 Months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1.5 Years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015">
                <a:tc>
                  <a:txBody>
                    <a:bodyPr/>
                    <a:lstStyle/>
                    <a:p>
                      <a:pPr marL="0" marR="0" algn="ctr">
                        <a:spcBef>
                          <a:spcPts val="0"/>
                        </a:spcBef>
                        <a:spcAft>
                          <a:spcPts val="0"/>
                        </a:spcAft>
                      </a:pPr>
                      <a:r>
                        <a:rPr lang="en-US" sz="1600">
                          <a:effectLst/>
                        </a:rPr>
                        <a:t>D</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 Year</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 Months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015">
                <a:tc>
                  <a:txBody>
                    <a:bodyPr/>
                    <a:lstStyle/>
                    <a:p>
                      <a:pPr marL="0" marR="0" algn="ctr">
                        <a:spcBef>
                          <a:spcPts val="0"/>
                        </a:spcBef>
                        <a:spcAft>
                          <a:spcPts val="0"/>
                        </a:spcAft>
                      </a:pPr>
                      <a:r>
                        <a:rPr lang="en-US" sz="1600">
                          <a:effectLst/>
                        </a:rPr>
                        <a:t>E</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 Year</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 Months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 Months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015">
                <a:tc>
                  <a:txBody>
                    <a:bodyPr/>
                    <a:lstStyle/>
                    <a:p>
                      <a:pPr marL="0" marR="0" algn="ctr">
                        <a:spcBef>
                          <a:spcPts val="0"/>
                        </a:spcBef>
                        <a:spcAft>
                          <a:spcPts val="0"/>
                        </a:spcAft>
                      </a:pPr>
                      <a:r>
                        <a:rPr lang="en-US" sz="1600" smtClean="0">
                          <a:effectLst/>
                        </a:rPr>
                        <a:t>Dc</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6 Months</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0</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0</a:t>
                      </a:r>
                      <a:endParaRPr lang="en-US"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 Months</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0</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51906"/>
            <a:ext cx="8229600" cy="4974257"/>
          </a:xfrm>
        </p:spPr>
        <p:txBody>
          <a:bodyPr/>
          <a:lstStyle/>
          <a:p>
            <a:pPr marL="679450" indent="-457200">
              <a:buFont typeface="+mj-lt"/>
              <a:buAutoNum type="arabicPeriod"/>
              <a:defRPr/>
            </a:pPr>
            <a:r>
              <a:rPr lang="en-US" sz="2800" dirty="0" smtClean="0">
                <a:effectLst/>
              </a:rPr>
              <a:t>Operation of mechanical equipment,</a:t>
            </a:r>
          </a:p>
          <a:p>
            <a:pPr marL="679450" indent="-457200">
              <a:buFont typeface="+mj-lt"/>
              <a:buAutoNum type="arabicPeriod" startAt="2"/>
              <a:defRPr/>
            </a:pPr>
            <a:r>
              <a:rPr lang="en-US" sz="2800" dirty="0" smtClean="0">
                <a:effectLst/>
              </a:rPr>
              <a:t>Maintenance of mechanical equipment,</a:t>
            </a:r>
          </a:p>
          <a:p>
            <a:pPr marL="679450" indent="-457200">
              <a:buFont typeface="+mj-lt"/>
              <a:buAutoNum type="arabicPeriod" startAt="3"/>
              <a:defRPr/>
            </a:pPr>
            <a:r>
              <a:rPr lang="en-US" sz="2800" dirty="0" smtClean="0">
                <a:effectLst/>
              </a:rPr>
              <a:t>Collection of samples,</a:t>
            </a:r>
          </a:p>
          <a:p>
            <a:pPr marL="679450" indent="-457200">
              <a:buFont typeface="+mj-lt"/>
              <a:buAutoNum type="arabicPeriod" startAt="4"/>
              <a:defRPr/>
            </a:pPr>
            <a:r>
              <a:rPr lang="en-US" sz="2800" dirty="0" smtClean="0">
                <a:effectLst/>
              </a:rPr>
              <a:t>Analysis of chemical and biological samples,</a:t>
            </a:r>
          </a:p>
          <a:p>
            <a:pPr marL="679450" indent="-457200">
              <a:buFont typeface="+mj-lt"/>
              <a:buAutoNum type="arabicPeriod" startAt="5"/>
              <a:defRPr/>
            </a:pPr>
            <a:r>
              <a:rPr lang="en-US" sz="2800" dirty="0" smtClean="0">
                <a:effectLst/>
              </a:rPr>
              <a:t>Performing calculations related to process control,</a:t>
            </a:r>
          </a:p>
          <a:p>
            <a:pPr marL="679450" indent="-457200">
              <a:buFont typeface="+mj-lt"/>
              <a:buAutoNum type="arabicPeriod" startAt="6"/>
              <a:defRPr/>
            </a:pPr>
            <a:r>
              <a:rPr lang="en-US" sz="2800" dirty="0" smtClean="0">
                <a:effectLst/>
              </a:rPr>
              <a:t>Preparing or standardizing chemical and biological solutions,</a:t>
            </a:r>
          </a:p>
          <a:p>
            <a:pPr marL="679450" indent="-457200">
              <a:buFont typeface="+mj-lt"/>
              <a:buAutoNum type="arabicPeriod" startAt="7"/>
              <a:defRPr/>
            </a:pPr>
            <a:r>
              <a:rPr lang="en-US" sz="2800" dirty="0" smtClean="0">
                <a:effectLst/>
              </a:rPr>
              <a:t>Compiling and completing monitoring data, determining appropriate process control measures</a:t>
            </a:r>
          </a:p>
          <a:p>
            <a:pPr indent="0">
              <a:defRPr/>
            </a:pPr>
            <a:endParaRPr lang="en-US" sz="2400" dirty="0">
              <a:solidFill>
                <a:srgbClr val="FFFF00"/>
              </a:solidFill>
              <a:effectLst/>
            </a:endParaRPr>
          </a:p>
        </p:txBody>
      </p:sp>
      <p:sp>
        <p:nvSpPr>
          <p:cNvPr id="24578" name="Title 3"/>
          <p:cNvSpPr>
            <a:spLocks noGrp="1"/>
          </p:cNvSpPr>
          <p:nvPr>
            <p:ph type="title"/>
          </p:nvPr>
        </p:nvSpPr>
        <p:spPr/>
        <p:txBody>
          <a:bodyPr/>
          <a:lstStyle/>
          <a:p>
            <a:r>
              <a:rPr lang="en-US" dirty="0" smtClean="0">
                <a:effectLst/>
              </a:rPr>
              <a:t>Operator Experience</a:t>
            </a:r>
          </a:p>
        </p:txBody>
      </p:sp>
      <p:sp>
        <p:nvSpPr>
          <p:cNvPr id="24580" name="Slide Number Placeholder 2"/>
          <p:cNvSpPr>
            <a:spLocks noGrp="1"/>
          </p:cNvSpPr>
          <p:nvPr>
            <p:ph type="sldNum" sz="quarter" idx="12"/>
          </p:nvPr>
        </p:nvSpPr>
        <p:spPr>
          <a:noFill/>
        </p:spPr>
        <p:txBody>
          <a:bodyPr/>
          <a:lstStyle/>
          <a:p>
            <a:fld id="{83A2C79E-619D-43FF-AB55-22BD3281422C}" type="slidenum">
              <a:rPr lang="en-US" smtClean="0"/>
              <a:pPr/>
              <a:t>23</a:t>
            </a:fld>
            <a:endParaRPr lang="en-US" smtClean="0"/>
          </a:p>
        </p:txBody>
      </p:sp>
      <p:pic>
        <p:nvPicPr>
          <p:cNvPr id="24581" name="Picture 2" descr="C:\Users\Wendy\AppData\Local\Microsoft\Windows\Temporary Internet Files\Content.IE5\BYZQH5PE\MC900437375[1].jpg"/>
          <p:cNvPicPr>
            <a:picLocks noChangeAspect="1" noChangeArrowheads="1"/>
          </p:cNvPicPr>
          <p:nvPr/>
        </p:nvPicPr>
        <p:blipFill>
          <a:blip r:embed="rId3"/>
          <a:srcRect/>
          <a:stretch>
            <a:fillRect/>
          </a:stretch>
        </p:blipFill>
        <p:spPr bwMode="auto">
          <a:xfrm>
            <a:off x="7523001" y="1264967"/>
            <a:ext cx="1466619" cy="146494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3788"/>
            <a:ext cx="8229600" cy="4487376"/>
          </a:xfrm>
        </p:spPr>
        <p:txBody>
          <a:bodyPr>
            <a:normAutofit/>
          </a:bodyPr>
          <a:lstStyle/>
          <a:p>
            <a:pPr marL="282575" lvl="5">
              <a:defRPr/>
            </a:pPr>
            <a:r>
              <a:rPr lang="en-US" sz="3600" dirty="0" smtClean="0"/>
              <a:t>Part I: General Exam</a:t>
            </a:r>
          </a:p>
          <a:p>
            <a:pPr marL="282575" lvl="5">
              <a:defRPr/>
            </a:pPr>
            <a:r>
              <a:rPr lang="en-US" sz="3600" dirty="0" smtClean="0"/>
              <a:t>Part II: Treatment technology specific</a:t>
            </a:r>
            <a:endParaRPr lang="en-US" sz="2800" dirty="0"/>
          </a:p>
        </p:txBody>
      </p:sp>
      <p:sp>
        <p:nvSpPr>
          <p:cNvPr id="2" name="Title 1"/>
          <p:cNvSpPr>
            <a:spLocks noGrp="1"/>
          </p:cNvSpPr>
          <p:nvPr>
            <p:ph type="title"/>
          </p:nvPr>
        </p:nvSpPr>
        <p:spPr/>
        <p:txBody>
          <a:bodyPr/>
          <a:lstStyle/>
          <a:p>
            <a:pPr>
              <a:defRPr/>
            </a:pPr>
            <a:r>
              <a:rPr lang="en-US" sz="4400" dirty="0" smtClean="0">
                <a:effectLst/>
              </a:rPr>
              <a:t>2-Part Examination</a:t>
            </a:r>
            <a:endParaRPr lang="en-US" dirty="0"/>
          </a:p>
        </p:txBody>
      </p:sp>
      <p:sp>
        <p:nvSpPr>
          <p:cNvPr id="25604" name="Slide Number Placeholder 3"/>
          <p:cNvSpPr>
            <a:spLocks noGrp="1"/>
          </p:cNvSpPr>
          <p:nvPr>
            <p:ph type="sldNum" sz="quarter" idx="12"/>
          </p:nvPr>
        </p:nvSpPr>
        <p:spPr>
          <a:noFill/>
        </p:spPr>
        <p:txBody>
          <a:bodyPr/>
          <a:lstStyle/>
          <a:p>
            <a:fld id="{8BD16022-6C82-4BD1-BD41-8739B3A82DD9}" type="slidenum">
              <a:rPr lang="en-US" smtClean="0"/>
              <a:pPr/>
              <a:t>24</a:t>
            </a:fld>
            <a:endParaRPr lang="en-US" smtClean="0"/>
          </a:p>
        </p:txBody>
      </p:sp>
      <p:pic>
        <p:nvPicPr>
          <p:cNvPr id="77826" name="Picture 2" descr="C:\Users\wmcnamara\AppData\Local\Microsoft\Windows\Temporary Internet Files\Content.IE5\IYG6FEXV\MP9004312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054" y="4324798"/>
            <a:ext cx="2339439" cy="1559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132" y="1227117"/>
            <a:ext cx="8425543" cy="4602163"/>
          </a:xfrm>
        </p:spPr>
        <p:txBody>
          <a:bodyPr/>
          <a:lstStyle/>
          <a:p>
            <a:pPr marL="800100" indent="-457200">
              <a:defRPr/>
            </a:pPr>
            <a:r>
              <a:rPr lang="en-US" dirty="0" smtClean="0">
                <a:effectLst/>
              </a:rPr>
              <a:t>If you have treatment other than disinfection you cannot be classified as a Dc.</a:t>
            </a:r>
          </a:p>
          <a:p>
            <a:pPr marL="800100" indent="-457200">
              <a:defRPr/>
            </a:pPr>
            <a:r>
              <a:rPr lang="en-US" dirty="0" smtClean="0">
                <a:effectLst/>
              </a:rPr>
              <a:t>An operator must  be certified in both the </a:t>
            </a:r>
            <a:r>
              <a:rPr lang="en-US" b="1" u="sng" dirty="0" smtClean="0">
                <a:effectLst/>
              </a:rPr>
              <a:t>class and subclasses </a:t>
            </a:r>
            <a:r>
              <a:rPr lang="en-US" dirty="0" smtClean="0">
                <a:effectLst/>
              </a:rPr>
              <a:t>of the treatment plant they are operating.</a:t>
            </a:r>
          </a:p>
          <a:p>
            <a:pPr indent="0">
              <a:buNone/>
              <a:defRPr/>
            </a:pPr>
            <a:endParaRPr lang="en-US" dirty="0"/>
          </a:p>
        </p:txBody>
      </p:sp>
      <p:sp>
        <p:nvSpPr>
          <p:cNvPr id="2" name="Title 1"/>
          <p:cNvSpPr>
            <a:spLocks noGrp="1"/>
          </p:cNvSpPr>
          <p:nvPr>
            <p:ph type="title"/>
          </p:nvPr>
        </p:nvSpPr>
        <p:spPr/>
        <p:txBody>
          <a:bodyPr/>
          <a:lstStyle/>
          <a:p>
            <a:pPr>
              <a:defRPr/>
            </a:pPr>
            <a:r>
              <a:rPr lang="en-US" dirty="0" smtClean="0"/>
              <a:t>Water system classes and subclasses</a:t>
            </a:r>
            <a:endParaRPr lang="en-US" dirty="0"/>
          </a:p>
        </p:txBody>
      </p:sp>
      <p:sp>
        <p:nvSpPr>
          <p:cNvPr id="26628" name="Slide Number Placeholder 3"/>
          <p:cNvSpPr>
            <a:spLocks noGrp="1"/>
          </p:cNvSpPr>
          <p:nvPr>
            <p:ph type="sldNum" sz="quarter" idx="12"/>
          </p:nvPr>
        </p:nvSpPr>
        <p:spPr>
          <a:noFill/>
        </p:spPr>
        <p:txBody>
          <a:bodyPr/>
          <a:lstStyle/>
          <a:p>
            <a:fld id="{E8C4318E-F33F-42DE-9C30-E0D7F7AEBA3E}" type="slidenum">
              <a:rPr lang="en-US" smtClean="0"/>
              <a:pPr/>
              <a:t>25</a:t>
            </a:fld>
            <a:endParaRPr lang="en-US"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mph" presetSubtype="0" grpId="0" nodeType="clickEffect">
                                  <p:stCondLst>
                                    <p:cond delay="0"/>
                                  </p:stCondLst>
                                  <p:childTnLst>
                                    <p:set>
                                      <p:cBhvr override="childStyle">
                                        <p:cTn id="6" dur="indefinite"/>
                                        <p:tgtEl>
                                          <p:spTgt spid="3">
                                            <p:txEl>
                                              <p:pRg st="0" end="0"/>
                                            </p:txEl>
                                          </p:spTgt>
                                        </p:tgtEl>
                                        <p:attrNameLst>
                                          <p:attrName>style.fontFamily</p:attrName>
                                        </p:attrNameLst>
                                      </p:cBhvr>
                                      <p:to>
                                        <p:strVal val="Monotype Corsiva"/>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mph" presetSubtype="0" grpId="0" nodeType="clickEffect">
                                  <p:stCondLst>
                                    <p:cond delay="0"/>
                                  </p:stCondLst>
                                  <p:childTnLst>
                                    <p:set>
                                      <p:cBhvr override="childStyle">
                                        <p:cTn id="10" dur="indefinite"/>
                                        <p:tgtEl>
                                          <p:spTgt spid="3">
                                            <p:txEl>
                                              <p:pRg st="1" end="1"/>
                                            </p:txEl>
                                          </p:spTgt>
                                        </p:tgtEl>
                                        <p:attrNameLst>
                                          <p:attrName>style.fontFamily</p:attrName>
                                        </p:attrNameLst>
                                      </p:cBhvr>
                                      <p:to>
                                        <p:strVal val="Monotype Corsiva"/>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963" name="Group 763"/>
          <p:cNvGraphicFramePr>
            <a:graphicFrameLocks noGrp="1"/>
          </p:cNvGraphicFramePr>
          <p:nvPr>
            <p:ph idx="1"/>
            <p:extLst>
              <p:ext uri="{D42A27DB-BD31-4B8C-83A1-F6EECF244321}">
                <p14:modId xmlns:p14="http://schemas.microsoft.com/office/powerpoint/2010/main" val="794089796"/>
              </p:ext>
            </p:extLst>
          </p:nvPr>
        </p:nvGraphicFramePr>
        <p:xfrm>
          <a:off x="457200" y="1345875"/>
          <a:ext cx="8229600" cy="4548188"/>
        </p:xfrm>
        <a:graphic>
          <a:graphicData uri="http://schemas.openxmlformats.org/drawingml/2006/table">
            <a:tbl>
              <a:tblPr/>
              <a:tblGrid>
                <a:gridCol w="4037162"/>
                <a:gridCol w="4192438"/>
              </a:tblGrid>
              <a:tr h="858838">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Operator Certification Class</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Minimum Number of Samples Required per Month</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A</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30</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B</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rPr>
                        <a:t>30</a:t>
                      </a: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rPr>
                        <a:t>C</a:t>
                      </a: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rPr>
                        <a:t>30</a:t>
                      </a: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D</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15</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E</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15</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Dc</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Times New Roman" pitchFamily="18" charset="0"/>
                        </a:rPr>
                        <a:t>9</a:t>
                      </a:r>
                      <a:endParaRPr kumimoji="0" lang="en-US" sz="2400" b="0" i="0" u="none" strike="noStrike" cap="none" normalizeH="0" baseline="0" smtClean="0">
                        <a:ln>
                          <a:noFill/>
                        </a:ln>
                        <a:solidFill>
                          <a:schemeClr val="tx1"/>
                        </a:solidFill>
                        <a:effectLst/>
                        <a:latin typeface="Arial Narrow" pitchFamily="34" charset="0"/>
                      </a:endParaRP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527050">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rPr>
                        <a:t>Dn</a:t>
                      </a: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22225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Narrow" pitchFamily="34" charset="0"/>
                        </a:rPr>
                        <a:t>6</a:t>
                      </a:r>
                    </a:p>
                  </a:txBody>
                  <a:tcPr marL="99376" marR="99376"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179202" name="Rectangle 2"/>
          <p:cNvSpPr>
            <a:spLocks noGrp="1" noRot="1" noChangeArrowheads="1"/>
          </p:cNvSpPr>
          <p:nvPr>
            <p:ph type="title"/>
          </p:nvPr>
        </p:nvSpPr>
        <p:spPr>
          <a:xfrm>
            <a:off x="457200" y="222188"/>
            <a:ext cx="8229600" cy="868362"/>
          </a:xfrm>
        </p:spPr>
        <p:txBody>
          <a:bodyPr/>
          <a:lstStyle/>
          <a:p>
            <a:pPr eaLnBrk="1" hangingPunct="1">
              <a:defRPr/>
            </a:pPr>
            <a:r>
              <a:rPr lang="en-US" dirty="0" smtClean="0"/>
              <a:t>Table 3.2: Continuing </a:t>
            </a:r>
            <a:r>
              <a:rPr lang="en-US" dirty="0" smtClean="0"/>
              <a:t>Education</a:t>
            </a:r>
            <a:endParaRPr lang="en-US" sz="4400" dirty="0" smtClean="0"/>
          </a:p>
        </p:txBody>
      </p:sp>
      <p:sp>
        <p:nvSpPr>
          <p:cNvPr id="27650" name="Slide Number Placeholder 3"/>
          <p:cNvSpPr>
            <a:spLocks noGrp="1"/>
          </p:cNvSpPr>
          <p:nvPr>
            <p:ph type="sldNum" sz="quarter" idx="12"/>
          </p:nvPr>
        </p:nvSpPr>
        <p:spPr>
          <a:noFill/>
        </p:spPr>
        <p:txBody>
          <a:bodyPr/>
          <a:lstStyle/>
          <a:p>
            <a:fld id="{615E47A5-5E12-46BF-B711-CD7F7E391B31}" type="slidenum">
              <a:rPr lang="en-US" smtClean="0"/>
              <a:pPr/>
              <a:t>26</a:t>
            </a:fld>
            <a:endParaRPr lang="en-US" smtClean="0"/>
          </a:p>
        </p:txBody>
      </p:sp>
      <p:sp>
        <p:nvSpPr>
          <p:cNvPr id="27652" name="Rectangle 3"/>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p>
        </p:txBody>
      </p:sp>
      <p:sp>
        <p:nvSpPr>
          <p:cNvPr id="27653" name="Line 4"/>
          <p:cNvSpPr>
            <a:spLocks noChangeShapeType="1"/>
          </p:cNvSpPr>
          <p:nvPr/>
        </p:nvSpPr>
        <p:spPr bwMode="auto">
          <a:xfrm>
            <a:off x="4648200" y="3246438"/>
            <a:ext cx="0" cy="0"/>
          </a:xfrm>
          <a:prstGeom prst="line">
            <a:avLst/>
          </a:prstGeom>
          <a:noFill/>
          <a:ln w="12700" cap="rnd">
            <a:solidFill>
              <a:srgbClr val="000000"/>
            </a:solidFill>
            <a:round/>
            <a:headEnd/>
            <a:tailEnd/>
          </a:ln>
        </p:spPr>
        <p:txBody>
          <a:bodyPr/>
          <a:lstStyle/>
          <a:p>
            <a:endParaRPr lang="en-US"/>
          </a:p>
        </p:txBody>
      </p:sp>
      <p:sp>
        <p:nvSpPr>
          <p:cNvPr id="27654" name="Line 5"/>
          <p:cNvSpPr>
            <a:spLocks noChangeShapeType="1"/>
          </p:cNvSpPr>
          <p:nvPr/>
        </p:nvSpPr>
        <p:spPr bwMode="auto">
          <a:xfrm>
            <a:off x="6172200" y="3246438"/>
            <a:ext cx="0" cy="0"/>
          </a:xfrm>
          <a:prstGeom prst="line">
            <a:avLst/>
          </a:prstGeom>
          <a:noFill/>
          <a:ln w="12700" cap="rnd">
            <a:solidFill>
              <a:srgbClr val="000000"/>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7150" indent="0" algn="ctr">
              <a:buNone/>
              <a:defRPr/>
            </a:pPr>
            <a:r>
              <a:rPr lang="en-US" dirty="0" smtClean="0"/>
              <a:t>The board may revoke, suspend or modify a certificate if it is found an operator has been:</a:t>
            </a:r>
          </a:p>
          <a:p>
            <a:pPr lvl="1" indent="0">
              <a:buFont typeface="Arial" pitchFamily="34" charset="0"/>
              <a:buChar char="•"/>
              <a:defRPr/>
            </a:pPr>
            <a:r>
              <a:rPr lang="en-US" dirty="0" smtClean="0"/>
              <a:t>Negligent</a:t>
            </a:r>
          </a:p>
          <a:p>
            <a:pPr lvl="1" indent="0">
              <a:buFont typeface="Arial" pitchFamily="34" charset="0"/>
              <a:buChar char="•"/>
              <a:defRPr/>
            </a:pPr>
            <a:r>
              <a:rPr lang="en-US" dirty="0" smtClean="0"/>
              <a:t>Committed fraud</a:t>
            </a:r>
          </a:p>
          <a:p>
            <a:pPr lvl="1" indent="0">
              <a:buFont typeface="Arial" pitchFamily="34" charset="0"/>
              <a:buChar char="•"/>
              <a:defRPr/>
            </a:pPr>
            <a:r>
              <a:rPr lang="en-US" dirty="0" smtClean="0"/>
              <a:t>Falsified an application</a:t>
            </a:r>
          </a:p>
          <a:p>
            <a:pPr lvl="1" indent="0">
              <a:buFont typeface="Arial" pitchFamily="34" charset="0"/>
              <a:buChar char="•"/>
              <a:defRPr/>
            </a:pPr>
            <a:r>
              <a:rPr lang="en-US" dirty="0" smtClean="0"/>
              <a:t>Falsified operating records</a:t>
            </a:r>
          </a:p>
          <a:p>
            <a:pPr lvl="1" indent="0">
              <a:buFont typeface="Arial" pitchFamily="34" charset="0"/>
              <a:buChar char="•"/>
              <a:defRPr/>
            </a:pPr>
            <a:r>
              <a:rPr lang="en-US" dirty="0" smtClean="0"/>
              <a:t>Failed to use reasonable care</a:t>
            </a:r>
          </a:p>
          <a:p>
            <a:pPr lvl="1" indent="0">
              <a:buFont typeface="Arial" pitchFamily="34" charset="0"/>
              <a:buChar char="•"/>
              <a:defRPr/>
            </a:pPr>
            <a:r>
              <a:rPr lang="en-US" dirty="0" smtClean="0"/>
              <a:t>Failed to use reasonable judgment</a:t>
            </a:r>
          </a:p>
          <a:p>
            <a:pPr indent="0" algn="ctr">
              <a:defRPr/>
            </a:pPr>
            <a:endParaRPr lang="en-US" dirty="0" smtClean="0"/>
          </a:p>
          <a:p>
            <a:pPr indent="0" algn="ctr">
              <a:defRPr/>
            </a:pPr>
            <a:endParaRPr lang="en-US" dirty="0"/>
          </a:p>
        </p:txBody>
      </p:sp>
      <p:sp>
        <p:nvSpPr>
          <p:cNvPr id="2" name="Title 1"/>
          <p:cNvSpPr>
            <a:spLocks noGrp="1"/>
          </p:cNvSpPr>
          <p:nvPr>
            <p:ph type="title"/>
          </p:nvPr>
        </p:nvSpPr>
        <p:spPr/>
        <p:txBody>
          <a:bodyPr/>
          <a:lstStyle/>
          <a:p>
            <a:pPr>
              <a:defRPr/>
            </a:pPr>
            <a:r>
              <a:rPr lang="en-US" dirty="0" smtClean="0"/>
              <a:t>Certified Operator Responsibility</a:t>
            </a:r>
            <a:endParaRPr lang="en-US" dirty="0"/>
          </a:p>
        </p:txBody>
      </p:sp>
      <p:sp>
        <p:nvSpPr>
          <p:cNvPr id="28676" name="Slide Number Placeholder 3"/>
          <p:cNvSpPr>
            <a:spLocks noGrp="1"/>
          </p:cNvSpPr>
          <p:nvPr>
            <p:ph type="sldNum" sz="quarter" idx="12"/>
          </p:nvPr>
        </p:nvSpPr>
        <p:spPr>
          <a:noFill/>
        </p:spPr>
        <p:txBody>
          <a:bodyPr/>
          <a:lstStyle/>
          <a:p>
            <a:fld id="{56CB6A3C-D950-4BC4-8909-8EEEF52E6A6C}" type="slidenum">
              <a:rPr lang="en-US" smtClean="0"/>
              <a:pPr/>
              <a:t>27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6255" y="1187532"/>
            <a:ext cx="8520545" cy="4235073"/>
          </a:xfrm>
        </p:spPr>
        <p:txBody>
          <a:bodyPr/>
          <a:lstStyle/>
          <a:p>
            <a:pPr marL="800100" indent="-457200">
              <a:defRPr/>
            </a:pPr>
            <a:r>
              <a:rPr lang="en-US" sz="2400" dirty="0" smtClean="0">
                <a:effectLst/>
              </a:rPr>
              <a:t>Meet all the requirements for recertification. </a:t>
            </a:r>
          </a:p>
          <a:p>
            <a:pPr marL="800100" indent="-457200">
              <a:defRPr/>
            </a:pPr>
            <a:r>
              <a:rPr lang="en-US" sz="2400" dirty="0" smtClean="0">
                <a:effectLst/>
              </a:rPr>
              <a:t>Report to the system owner any know violation or system condition that may be or are causing violations of any department regulation or permit condition.</a:t>
            </a:r>
          </a:p>
          <a:p>
            <a:pPr marL="800100" indent="-457200">
              <a:defRPr/>
            </a:pPr>
            <a:r>
              <a:rPr lang="en-US" sz="2400" dirty="0" smtClean="0">
                <a:effectLst/>
              </a:rPr>
              <a:t>Providing for the suitable O&amp;M of a water system utilizing available resources to comply with all laws.</a:t>
            </a:r>
          </a:p>
          <a:p>
            <a:pPr marL="800100" indent="-457200">
              <a:defRPr/>
            </a:pPr>
            <a:r>
              <a:rPr lang="en-US" sz="2400" dirty="0" smtClean="0">
                <a:effectLst/>
              </a:rPr>
              <a:t>Making or implementing process control decisions, or directing actions related to process control decisions for specific water systems.</a:t>
            </a:r>
          </a:p>
        </p:txBody>
      </p:sp>
      <p:sp>
        <p:nvSpPr>
          <p:cNvPr id="2" name="Title 1"/>
          <p:cNvSpPr>
            <a:spLocks noGrp="1"/>
          </p:cNvSpPr>
          <p:nvPr>
            <p:ph type="title"/>
          </p:nvPr>
        </p:nvSpPr>
        <p:spPr/>
        <p:txBody>
          <a:bodyPr/>
          <a:lstStyle/>
          <a:p>
            <a:pPr>
              <a:defRPr/>
            </a:pPr>
            <a:r>
              <a:rPr lang="en-US" dirty="0" smtClean="0"/>
              <a:t>Certified Operators must:</a:t>
            </a:r>
            <a:endParaRPr lang="en-US" dirty="0"/>
          </a:p>
        </p:txBody>
      </p:sp>
      <p:sp>
        <p:nvSpPr>
          <p:cNvPr id="29700" name="Slide Number Placeholder 3"/>
          <p:cNvSpPr>
            <a:spLocks noGrp="1"/>
          </p:cNvSpPr>
          <p:nvPr>
            <p:ph type="sldNum" sz="quarter" idx="12"/>
          </p:nvPr>
        </p:nvSpPr>
        <p:spPr>
          <a:noFill/>
        </p:spPr>
        <p:txBody>
          <a:bodyPr/>
          <a:lstStyle/>
          <a:p>
            <a:fld id="{E5E240E1-39CF-472B-A1BB-AE8DBE550909}" type="slidenum">
              <a:rPr lang="en-US" smtClean="0"/>
              <a:pPr/>
              <a:t>28</a:t>
            </a:fld>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7172"/>
            <a:ext cx="8229600" cy="4828991"/>
          </a:xfrm>
        </p:spPr>
        <p:txBody>
          <a:bodyPr/>
          <a:lstStyle/>
          <a:p>
            <a:pPr marL="800100" indent="-457200">
              <a:defRPr/>
            </a:pPr>
            <a:r>
              <a:rPr lang="en-US" dirty="0" smtClean="0"/>
              <a:t>Employ, identify and report to the department the names of available operators required by DEP.</a:t>
            </a:r>
          </a:p>
          <a:p>
            <a:pPr marL="800100" indent="-457200">
              <a:defRPr/>
            </a:pPr>
            <a:r>
              <a:rPr lang="en-US" dirty="0" smtClean="0"/>
              <a:t>Require, supervise and direct certified operators to take such action so that the water system is in compliance with all laws.</a:t>
            </a:r>
          </a:p>
          <a:p>
            <a:pPr marL="800100" indent="-457200">
              <a:defRPr/>
            </a:pPr>
            <a:r>
              <a:rPr lang="en-US" dirty="0" smtClean="0"/>
              <a:t>Providing a copy of permit conditions to the certified operator in responsible charge.</a:t>
            </a:r>
          </a:p>
          <a:p>
            <a:pPr indent="0">
              <a:defRPr/>
            </a:pPr>
            <a:endParaRPr lang="en-US" dirty="0"/>
          </a:p>
        </p:txBody>
      </p:sp>
      <p:sp>
        <p:nvSpPr>
          <p:cNvPr id="2" name="Title 1"/>
          <p:cNvSpPr>
            <a:spLocks noGrp="1"/>
          </p:cNvSpPr>
          <p:nvPr>
            <p:ph type="title"/>
          </p:nvPr>
        </p:nvSpPr>
        <p:spPr/>
        <p:txBody>
          <a:bodyPr/>
          <a:lstStyle/>
          <a:p>
            <a:pPr>
              <a:defRPr/>
            </a:pPr>
            <a:r>
              <a:rPr lang="en-US" dirty="0" smtClean="0"/>
              <a:t>Owners must:</a:t>
            </a:r>
            <a:endParaRPr lang="en-US" dirty="0"/>
          </a:p>
        </p:txBody>
      </p:sp>
      <p:sp>
        <p:nvSpPr>
          <p:cNvPr id="30724" name="Slide Number Placeholder 3"/>
          <p:cNvSpPr>
            <a:spLocks noGrp="1"/>
          </p:cNvSpPr>
          <p:nvPr>
            <p:ph type="sldNum" sz="quarter" idx="12"/>
          </p:nvPr>
        </p:nvSpPr>
        <p:spPr>
          <a:noFill/>
        </p:spPr>
        <p:txBody>
          <a:bodyPr/>
          <a:lstStyle/>
          <a:p>
            <a:fld id="{6EB3E5F8-2479-482D-9355-61388A6BDD07}" type="slidenum">
              <a:rPr lang="en-US" smtClean="0"/>
              <a:pPr/>
              <a:t>29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63782"/>
            <a:ext cx="8520545" cy="4962381"/>
          </a:xfrm>
        </p:spPr>
        <p:txBody>
          <a:bodyPr/>
          <a:lstStyle/>
          <a:p>
            <a:pPr lvl="1" eaLnBrk="1" hangingPunct="1">
              <a:buFont typeface="Wingdings" pitchFamily="2" charset="2"/>
              <a:buChar char="ü"/>
              <a:defRPr/>
            </a:pPr>
            <a:r>
              <a:rPr lang="en-US" sz="3200" dirty="0" smtClean="0"/>
              <a:t>Module 1 – Public Water System Responsibilities</a:t>
            </a:r>
          </a:p>
          <a:p>
            <a:pPr lvl="1" eaLnBrk="1" hangingPunct="1">
              <a:buFont typeface="Wingdings" pitchFamily="2" charset="2"/>
              <a:buChar char="ü"/>
              <a:defRPr/>
            </a:pPr>
            <a:r>
              <a:rPr lang="en-US" sz="3200" dirty="0" smtClean="0"/>
              <a:t>Module 2 – Ground Water Sources</a:t>
            </a:r>
          </a:p>
          <a:p>
            <a:pPr lvl="1" eaLnBrk="1" hangingPunct="1">
              <a:buFont typeface="Wingdings" pitchFamily="2" charset="2"/>
              <a:buChar char="ü"/>
              <a:defRPr/>
            </a:pPr>
            <a:r>
              <a:rPr lang="en-US" sz="3200" dirty="0" smtClean="0"/>
              <a:t>Module 4 – Water Quality and Characteristics</a:t>
            </a:r>
          </a:p>
          <a:p>
            <a:pPr lvl="1" eaLnBrk="1" hangingPunct="1">
              <a:buFont typeface="Wingdings" pitchFamily="2" charset="2"/>
              <a:buChar char="ü"/>
              <a:defRPr/>
            </a:pPr>
            <a:r>
              <a:rPr lang="en-US" sz="3200" dirty="0" smtClean="0"/>
              <a:t>Module 29 – General Chemistry</a:t>
            </a:r>
          </a:p>
          <a:p>
            <a:pPr lvl="1" eaLnBrk="1" hangingPunct="1">
              <a:buFont typeface="Wingdings" pitchFamily="2" charset="2"/>
              <a:buChar char="ü"/>
              <a:defRPr/>
            </a:pPr>
            <a:r>
              <a:rPr lang="en-US" sz="3200" dirty="0" smtClean="0"/>
              <a:t>Module 5 – Disinfection and Chlorination</a:t>
            </a:r>
          </a:p>
          <a:p>
            <a:pPr lvl="1" eaLnBrk="1" hangingPunct="1">
              <a:buFont typeface="Wingdings" pitchFamily="2" charset="2"/>
              <a:buChar char="ü"/>
              <a:defRPr/>
            </a:pPr>
            <a:r>
              <a:rPr lang="en-US" sz="3200" dirty="0" smtClean="0"/>
              <a:t>Module 10 – General Maintenance</a:t>
            </a:r>
          </a:p>
          <a:p>
            <a:pPr lvl="1" eaLnBrk="1" hangingPunct="1">
              <a:buFont typeface="Wingdings" pitchFamily="2" charset="2"/>
              <a:buChar char="ü"/>
              <a:defRPr/>
            </a:pPr>
            <a:r>
              <a:rPr lang="en-US" sz="3200" dirty="0" smtClean="0"/>
              <a:t>Module 8 – Distribution Systems</a:t>
            </a:r>
          </a:p>
          <a:p>
            <a:pPr lvl="1" eaLnBrk="1" hangingPunct="1">
              <a:buFont typeface="Wingdings" pitchFamily="2" charset="2"/>
              <a:buChar char="ü"/>
              <a:defRPr/>
            </a:pPr>
            <a:r>
              <a:rPr lang="en-US" sz="3200" dirty="0" smtClean="0"/>
              <a:t>Module 30 - Safety</a:t>
            </a:r>
          </a:p>
          <a:p>
            <a:pPr indent="0">
              <a:defRPr/>
            </a:pPr>
            <a:endParaRPr lang="en-US" dirty="0"/>
          </a:p>
        </p:txBody>
      </p:sp>
      <p:sp>
        <p:nvSpPr>
          <p:cNvPr id="2" name="Title 1"/>
          <p:cNvSpPr>
            <a:spLocks noGrp="1"/>
          </p:cNvSpPr>
          <p:nvPr>
            <p:ph type="title"/>
          </p:nvPr>
        </p:nvSpPr>
        <p:spPr/>
        <p:txBody>
          <a:bodyPr/>
          <a:lstStyle/>
          <a:p>
            <a:pPr>
              <a:defRPr/>
            </a:pPr>
            <a:r>
              <a:rPr lang="en-US" dirty="0" smtClean="0"/>
              <a:t>Modules Included</a:t>
            </a:r>
            <a:endParaRPr lang="en-US" dirty="0"/>
          </a:p>
        </p:txBody>
      </p:sp>
      <p:sp>
        <p:nvSpPr>
          <p:cNvPr id="4100" name="Slide Number Placeholder 3"/>
          <p:cNvSpPr>
            <a:spLocks noGrp="1"/>
          </p:cNvSpPr>
          <p:nvPr>
            <p:ph type="sldNum" sz="quarter" idx="12"/>
          </p:nvPr>
        </p:nvSpPr>
        <p:spPr>
          <a:noFill/>
        </p:spPr>
        <p:txBody>
          <a:bodyPr/>
          <a:lstStyle/>
          <a:p>
            <a:fld id="{A754CE33-4A04-467F-82C7-5A84F42CEB7D}" type="slidenum">
              <a:rPr lang="en-US" smtClean="0"/>
              <a:pPr/>
              <a:t>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3" y="1194391"/>
            <a:ext cx="8229600" cy="4602163"/>
          </a:xfrm>
        </p:spPr>
        <p:txBody>
          <a:bodyPr/>
          <a:lstStyle/>
          <a:p>
            <a:pPr indent="0">
              <a:buNone/>
              <a:defRPr/>
            </a:pPr>
            <a:r>
              <a:rPr lang="en-US" b="1" dirty="0" smtClean="0"/>
              <a:t>Safe Drinking Water Act</a:t>
            </a:r>
            <a:r>
              <a:rPr lang="en-US" dirty="0" smtClean="0"/>
              <a:t> establishes maximum contaminant levels (MCL’s) for various contaminants that may be found in drinking water.  These standards are divided into:</a:t>
            </a:r>
          </a:p>
          <a:p>
            <a:pPr lvl="1">
              <a:buFont typeface="Arial" pitchFamily="34" charset="0"/>
              <a:buChar char="•"/>
              <a:defRPr/>
            </a:pPr>
            <a:r>
              <a:rPr lang="en-US" b="1" dirty="0" smtClean="0"/>
              <a:t>Primary Standards</a:t>
            </a:r>
            <a:r>
              <a:rPr lang="en-US" dirty="0" smtClean="0"/>
              <a:t> </a:t>
            </a:r>
          </a:p>
          <a:p>
            <a:pPr lvl="1">
              <a:buFont typeface="Arial" pitchFamily="34" charset="0"/>
              <a:buChar char="•"/>
              <a:defRPr/>
            </a:pPr>
            <a:r>
              <a:rPr lang="en-US" b="1" dirty="0" smtClean="0"/>
              <a:t>Secondary Standards</a:t>
            </a:r>
            <a:r>
              <a:rPr lang="en-US" dirty="0" smtClean="0"/>
              <a:t> </a:t>
            </a:r>
            <a:endParaRPr lang="en-US" dirty="0"/>
          </a:p>
        </p:txBody>
      </p:sp>
      <p:sp>
        <p:nvSpPr>
          <p:cNvPr id="2" name="Title 1"/>
          <p:cNvSpPr>
            <a:spLocks noGrp="1"/>
          </p:cNvSpPr>
          <p:nvPr>
            <p:ph type="title"/>
          </p:nvPr>
        </p:nvSpPr>
        <p:spPr/>
        <p:txBody>
          <a:bodyPr/>
          <a:lstStyle/>
          <a:p>
            <a:pPr>
              <a:defRPr/>
            </a:pPr>
            <a:r>
              <a:rPr lang="en-US" dirty="0" smtClean="0"/>
              <a:t>Vocabulary</a:t>
            </a:r>
            <a:endParaRPr lang="en-US" dirty="0"/>
          </a:p>
        </p:txBody>
      </p:sp>
      <p:sp>
        <p:nvSpPr>
          <p:cNvPr id="31748" name="Slide Number Placeholder 3"/>
          <p:cNvSpPr>
            <a:spLocks noGrp="1"/>
          </p:cNvSpPr>
          <p:nvPr>
            <p:ph type="sldNum" sz="quarter" idx="12"/>
          </p:nvPr>
        </p:nvSpPr>
        <p:spPr>
          <a:noFill/>
        </p:spPr>
        <p:txBody>
          <a:bodyPr/>
          <a:lstStyle/>
          <a:p>
            <a:fld id="{6DF9BDFA-F056-4E91-BC43-97FB3DACEE16}" type="slidenum">
              <a:rPr lang="en-US" smtClean="0"/>
              <a:pPr/>
              <a:t>30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26289"/>
            <a:ext cx="8910085" cy="4602163"/>
          </a:xfrm>
        </p:spPr>
        <p:txBody>
          <a:bodyPr/>
          <a:lstStyle/>
          <a:p>
            <a:pPr marL="800100" indent="-457200">
              <a:defRPr/>
            </a:pPr>
            <a:r>
              <a:rPr lang="en-US" sz="2800" b="1" dirty="0" smtClean="0"/>
              <a:t>Surface Water Treatment Rule</a:t>
            </a:r>
          </a:p>
          <a:p>
            <a:pPr marL="800100" indent="-457200">
              <a:defRPr/>
            </a:pPr>
            <a:r>
              <a:rPr lang="en-US" sz="2800" b="1" dirty="0" smtClean="0"/>
              <a:t>Groundwater Rule</a:t>
            </a:r>
          </a:p>
          <a:p>
            <a:pPr marL="800100" indent="-457200">
              <a:defRPr/>
            </a:pPr>
            <a:r>
              <a:rPr lang="en-US" sz="2800" b="1" dirty="0" smtClean="0"/>
              <a:t>Interim Enhanced Surface Water Treatment Rule</a:t>
            </a:r>
          </a:p>
          <a:p>
            <a:pPr marL="800100" indent="-457200">
              <a:defRPr/>
            </a:pPr>
            <a:r>
              <a:rPr lang="en-US" sz="2800" b="1" dirty="0" smtClean="0"/>
              <a:t>Long Term 1/2 Enhanced Surface Water Treatment Rule</a:t>
            </a:r>
          </a:p>
          <a:p>
            <a:pPr marL="800100" indent="-457200">
              <a:defRPr/>
            </a:pPr>
            <a:r>
              <a:rPr lang="en-US" sz="2800" b="1" dirty="0" smtClean="0"/>
              <a:t>Filter Backwash Recycling Rule</a:t>
            </a:r>
          </a:p>
          <a:p>
            <a:pPr marL="800100" indent="-457200">
              <a:defRPr/>
            </a:pPr>
            <a:r>
              <a:rPr lang="en-US" sz="2800" b="1" dirty="0" smtClean="0"/>
              <a:t>Stage 1 Disinfectants and Disinfection Byproduct Rule</a:t>
            </a:r>
          </a:p>
          <a:p>
            <a:pPr marL="800100" indent="-457200">
              <a:defRPr/>
            </a:pPr>
            <a:r>
              <a:rPr lang="en-US" sz="2800" b="1" dirty="0" smtClean="0"/>
              <a:t>Stage 2 Disinfectants and Disinfection Byproduct Rule</a:t>
            </a:r>
            <a:endParaRPr lang="en-US" sz="2800" dirty="0"/>
          </a:p>
        </p:txBody>
      </p:sp>
      <p:sp>
        <p:nvSpPr>
          <p:cNvPr id="2" name="Title 1"/>
          <p:cNvSpPr>
            <a:spLocks noGrp="1"/>
          </p:cNvSpPr>
          <p:nvPr>
            <p:ph type="title"/>
          </p:nvPr>
        </p:nvSpPr>
        <p:spPr>
          <a:xfrm>
            <a:off x="457200" y="198438"/>
            <a:ext cx="8229600" cy="779757"/>
          </a:xfrm>
        </p:spPr>
        <p:txBody>
          <a:bodyPr/>
          <a:lstStyle/>
          <a:p>
            <a:pPr>
              <a:defRPr/>
            </a:pPr>
            <a:r>
              <a:rPr lang="en-US" dirty="0" smtClean="0">
                <a:effectLst/>
              </a:rPr>
              <a:t>Other Relevant Federal Regulations</a:t>
            </a:r>
            <a:endParaRPr lang="en-US" dirty="0"/>
          </a:p>
        </p:txBody>
      </p:sp>
      <p:sp>
        <p:nvSpPr>
          <p:cNvPr id="32772" name="Slide Number Placeholder 3"/>
          <p:cNvSpPr>
            <a:spLocks noGrp="1"/>
          </p:cNvSpPr>
          <p:nvPr>
            <p:ph type="sldNum" sz="quarter" idx="12"/>
          </p:nvPr>
        </p:nvSpPr>
        <p:spPr>
          <a:noFill/>
        </p:spPr>
        <p:txBody>
          <a:bodyPr/>
          <a:lstStyle/>
          <a:p>
            <a:fld id="{075330F2-B4A8-4F9D-902C-02B5BFF71122}" type="slidenum">
              <a:rPr lang="en-US" smtClean="0"/>
              <a:pPr/>
              <a:t>31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indent="0">
              <a:buFont typeface="Arial" pitchFamily="34" charset="0"/>
              <a:buChar char="•"/>
              <a:defRPr/>
            </a:pPr>
            <a:r>
              <a:rPr lang="en-US" b="1" dirty="0" smtClean="0"/>
              <a:t>Groundwater Rule</a:t>
            </a:r>
          </a:p>
          <a:p>
            <a:pPr indent="0">
              <a:buFont typeface="Arial" pitchFamily="34" charset="0"/>
              <a:buChar char="•"/>
              <a:defRPr/>
            </a:pPr>
            <a:r>
              <a:rPr lang="en-US" b="1" dirty="0" smtClean="0"/>
              <a:t>Total Coliform Rule</a:t>
            </a:r>
          </a:p>
          <a:p>
            <a:pPr indent="0">
              <a:buFont typeface="Arial" pitchFamily="34" charset="0"/>
              <a:buChar char="•"/>
              <a:defRPr/>
            </a:pPr>
            <a:r>
              <a:rPr lang="en-US" b="1" dirty="0" smtClean="0"/>
              <a:t>Arsenic Rule</a:t>
            </a:r>
          </a:p>
          <a:p>
            <a:pPr indent="0">
              <a:defRPr/>
            </a:pPr>
            <a:endParaRPr lang="en-US" dirty="0"/>
          </a:p>
        </p:txBody>
      </p:sp>
      <p:sp>
        <p:nvSpPr>
          <p:cNvPr id="2" name="Title 1"/>
          <p:cNvSpPr>
            <a:spLocks noGrp="1"/>
          </p:cNvSpPr>
          <p:nvPr>
            <p:ph type="title"/>
          </p:nvPr>
        </p:nvSpPr>
        <p:spPr/>
        <p:txBody>
          <a:bodyPr/>
          <a:lstStyle/>
          <a:p>
            <a:pPr>
              <a:defRPr/>
            </a:pPr>
            <a:r>
              <a:rPr lang="en-US" dirty="0" smtClean="0"/>
              <a:t>More Regulations</a:t>
            </a:r>
            <a:endParaRPr lang="en-US" dirty="0"/>
          </a:p>
        </p:txBody>
      </p:sp>
      <p:sp>
        <p:nvSpPr>
          <p:cNvPr id="33796" name="Slide Number Placeholder 2"/>
          <p:cNvSpPr>
            <a:spLocks noGrp="1"/>
          </p:cNvSpPr>
          <p:nvPr>
            <p:ph type="sldNum" sz="quarter" idx="12"/>
          </p:nvPr>
        </p:nvSpPr>
        <p:spPr>
          <a:noFill/>
        </p:spPr>
        <p:txBody>
          <a:bodyPr/>
          <a:lstStyle/>
          <a:p>
            <a:fld id="{E0799A7B-5AF0-4A26-8BAB-897725048577}" type="slidenum">
              <a:rPr lang="en-US" smtClean="0"/>
              <a:pPr/>
              <a:t>32</a:t>
            </a:fld>
            <a:endParaRPr lang="en-US" smtClean="0"/>
          </a:p>
        </p:txBody>
      </p:sp>
      <p:pic>
        <p:nvPicPr>
          <p:cNvPr id="33797" name="Picture 2" descr="C:\Users\Wendy\AppData\Local\Microsoft\Windows\Temporary Internet Files\Content.IE5\U0PBPE89\MC900432423[1].wmf"/>
          <p:cNvPicPr>
            <a:picLocks noChangeAspect="1" noChangeArrowheads="1"/>
          </p:cNvPicPr>
          <p:nvPr/>
        </p:nvPicPr>
        <p:blipFill>
          <a:blip r:embed="rId3"/>
          <a:srcRect/>
          <a:stretch>
            <a:fillRect/>
          </a:stretch>
        </p:blipFill>
        <p:spPr bwMode="auto">
          <a:xfrm>
            <a:off x="4283075" y="1616075"/>
            <a:ext cx="4613275" cy="4254500"/>
          </a:xfrm>
          <a:prstGeom prst="rect">
            <a:avLst/>
          </a:prstGeom>
          <a:noFill/>
          <a:ln w="9525">
            <a:noFill/>
            <a:miter lim="800000"/>
            <a:headEnd/>
            <a:tailEnd/>
          </a:ln>
        </p:spPr>
      </p:pic>
      <p:pic>
        <p:nvPicPr>
          <p:cNvPr id="33798" name="Picture 3" descr="C:\Users\Wendy\AppData\Local\Microsoft\Windows\Temporary Internet Files\Content.IE5\U0PBPE89\MC900433824[1].png"/>
          <p:cNvPicPr>
            <a:picLocks noChangeAspect="1" noChangeArrowheads="1"/>
          </p:cNvPicPr>
          <p:nvPr/>
        </p:nvPicPr>
        <p:blipFill>
          <a:blip r:embed="rId4"/>
          <a:srcRect/>
          <a:stretch>
            <a:fillRect/>
          </a:stretch>
        </p:blipFill>
        <p:spPr bwMode="auto">
          <a:xfrm>
            <a:off x="1200150" y="4690731"/>
            <a:ext cx="1828800" cy="18288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39702"/>
            <a:ext cx="8229600" cy="4786461"/>
          </a:xfrm>
        </p:spPr>
        <p:txBody>
          <a:bodyPr/>
          <a:lstStyle/>
          <a:p>
            <a:pPr indent="0">
              <a:buNone/>
              <a:defRPr/>
            </a:pPr>
            <a:r>
              <a:rPr lang="en-US" b="1" dirty="0" smtClean="0"/>
              <a:t>Lead and Copper Rule</a:t>
            </a:r>
            <a:endParaRPr lang="en-US" dirty="0"/>
          </a:p>
        </p:txBody>
      </p:sp>
      <p:sp>
        <p:nvSpPr>
          <p:cNvPr id="2" name="Title 1"/>
          <p:cNvSpPr>
            <a:spLocks noGrp="1"/>
          </p:cNvSpPr>
          <p:nvPr>
            <p:ph type="title"/>
          </p:nvPr>
        </p:nvSpPr>
        <p:spPr/>
        <p:txBody>
          <a:bodyPr/>
          <a:lstStyle/>
          <a:p>
            <a:pPr>
              <a:defRPr/>
            </a:pPr>
            <a:r>
              <a:rPr lang="en-US" dirty="0" smtClean="0"/>
              <a:t>Last Regulation</a:t>
            </a:r>
            <a:endParaRPr lang="en-US" dirty="0"/>
          </a:p>
        </p:txBody>
      </p:sp>
      <p:sp>
        <p:nvSpPr>
          <p:cNvPr id="34820" name="Slide Number Placeholder 3"/>
          <p:cNvSpPr>
            <a:spLocks noGrp="1"/>
          </p:cNvSpPr>
          <p:nvPr>
            <p:ph type="sldNum" sz="quarter" idx="12"/>
          </p:nvPr>
        </p:nvSpPr>
        <p:spPr>
          <a:noFill/>
        </p:spPr>
        <p:txBody>
          <a:bodyPr/>
          <a:lstStyle/>
          <a:p>
            <a:fld id="{8D3C5DC1-7F76-4B19-BF7C-CB0F4051B479}" type="slidenum">
              <a:rPr lang="en-US" smtClean="0"/>
              <a:pPr/>
              <a:t>33</a:t>
            </a:fld>
            <a:endParaRPr lang="en-US" smtClean="0"/>
          </a:p>
        </p:txBody>
      </p:sp>
      <p:pic>
        <p:nvPicPr>
          <p:cNvPr id="34821" name="Picture 2" descr="C:\Users\Wendy\AppData\Local\Microsoft\Windows\Temporary Internet Files\Content.IE5\MI9QHIG1\MC900014725[1].wmf"/>
          <p:cNvPicPr>
            <a:picLocks noChangeAspect="1" noChangeArrowheads="1"/>
          </p:cNvPicPr>
          <p:nvPr/>
        </p:nvPicPr>
        <p:blipFill>
          <a:blip r:embed="rId3"/>
          <a:srcRect/>
          <a:stretch>
            <a:fillRect/>
          </a:stretch>
        </p:blipFill>
        <p:spPr bwMode="auto">
          <a:xfrm>
            <a:off x="3549650" y="1512888"/>
            <a:ext cx="3346450" cy="53451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050"/>
            <a:ext cx="8229600" cy="4964113"/>
          </a:xfrm>
        </p:spPr>
        <p:txBody>
          <a:bodyPr/>
          <a:lstStyle/>
          <a:p>
            <a:pPr indent="0">
              <a:buNone/>
              <a:defRPr/>
            </a:pPr>
            <a:r>
              <a:rPr lang="en-US" b="1" dirty="0" smtClean="0"/>
              <a:t>Seven Sections:</a:t>
            </a:r>
          </a:p>
          <a:p>
            <a:pPr marL="800100" indent="-457200">
              <a:defRPr/>
            </a:pPr>
            <a:r>
              <a:rPr lang="en-US" sz="2800" dirty="0" smtClean="0"/>
              <a:t>Summary of Key Requirements </a:t>
            </a:r>
          </a:p>
          <a:p>
            <a:pPr marL="800100" indent="-457200">
              <a:defRPr/>
            </a:pPr>
            <a:r>
              <a:rPr lang="en-US" sz="2800" dirty="0" smtClean="0"/>
              <a:t>Community System Design Standards </a:t>
            </a:r>
          </a:p>
          <a:p>
            <a:pPr marL="800100" indent="-457200">
              <a:defRPr/>
            </a:pPr>
            <a:r>
              <a:rPr lang="en-US" sz="2800" dirty="0" smtClean="0"/>
              <a:t>Non- Community System Design Standards </a:t>
            </a:r>
          </a:p>
          <a:p>
            <a:pPr marL="800100" indent="-457200">
              <a:defRPr/>
            </a:pPr>
            <a:r>
              <a:rPr lang="en-US" sz="2800" dirty="0" smtClean="0"/>
              <a:t>Bottled Water, Bulk Water Hauling, Water Vending Machines, and Retail Water Facilities</a:t>
            </a:r>
          </a:p>
          <a:p>
            <a:pPr marL="800100" indent="-457200">
              <a:defRPr/>
            </a:pPr>
            <a:r>
              <a:rPr lang="en-US" sz="2800" dirty="0" smtClean="0"/>
              <a:t>Operations and Maintenance</a:t>
            </a:r>
          </a:p>
          <a:p>
            <a:pPr marL="800100" indent="-457200">
              <a:defRPr/>
            </a:pPr>
            <a:r>
              <a:rPr lang="en-US" sz="2800" dirty="0" smtClean="0"/>
              <a:t>Emergency Response </a:t>
            </a:r>
          </a:p>
          <a:p>
            <a:pPr marL="800100" indent="-457200">
              <a:defRPr/>
            </a:pPr>
            <a:r>
              <a:rPr lang="en-US" sz="2800" dirty="0" smtClean="0"/>
              <a:t>Cross-Connection Control/Backflow Prevention </a:t>
            </a:r>
            <a:endParaRPr lang="en-US" sz="2800" dirty="0"/>
          </a:p>
        </p:txBody>
      </p:sp>
      <p:sp>
        <p:nvSpPr>
          <p:cNvPr id="2" name="Title 1"/>
          <p:cNvSpPr>
            <a:spLocks noGrp="1"/>
          </p:cNvSpPr>
          <p:nvPr>
            <p:ph type="title"/>
          </p:nvPr>
        </p:nvSpPr>
        <p:spPr/>
        <p:txBody>
          <a:bodyPr/>
          <a:lstStyle/>
          <a:p>
            <a:pPr>
              <a:defRPr/>
            </a:pPr>
            <a:r>
              <a:rPr lang="en-US" dirty="0" smtClean="0"/>
              <a:t>PA W</a:t>
            </a:r>
            <a:r>
              <a:rPr lang="en-US" sz="4000" dirty="0" smtClean="0">
                <a:effectLst/>
              </a:rPr>
              <a:t>ater Supply Manual</a:t>
            </a:r>
            <a:endParaRPr lang="en-US" dirty="0"/>
          </a:p>
        </p:txBody>
      </p:sp>
      <p:sp>
        <p:nvSpPr>
          <p:cNvPr id="35844" name="Slide Number Placeholder 3"/>
          <p:cNvSpPr>
            <a:spLocks noGrp="1"/>
          </p:cNvSpPr>
          <p:nvPr>
            <p:ph type="sldNum" sz="quarter" idx="12"/>
          </p:nvPr>
        </p:nvSpPr>
        <p:spPr>
          <a:noFill/>
        </p:spPr>
        <p:txBody>
          <a:bodyPr/>
          <a:lstStyle/>
          <a:p>
            <a:fld id="{E4D9AB8B-D0F5-4EFE-B08E-321AC73D8887}" type="slidenum">
              <a:rPr lang="en-US" smtClean="0"/>
              <a:pPr/>
              <a:t>34</a:t>
            </a:fld>
            <a:endParaRPr lang="en-US" smtClean="0"/>
          </a:p>
        </p:txBody>
      </p:sp>
      <p:pic>
        <p:nvPicPr>
          <p:cNvPr id="35845" name="Picture 2" descr="C:\Users\Wendy\AppData\Local\Microsoft\Windows\Temporary Internet Files\Content.IE5\PJBLULAC\MC900441734[1].png"/>
          <p:cNvPicPr>
            <a:picLocks noChangeAspect="1" noChangeArrowheads="1"/>
          </p:cNvPicPr>
          <p:nvPr/>
        </p:nvPicPr>
        <p:blipFill>
          <a:blip r:embed="rId3"/>
          <a:srcRect/>
          <a:stretch>
            <a:fillRect/>
          </a:stretch>
        </p:blipFill>
        <p:spPr bwMode="auto">
          <a:xfrm>
            <a:off x="7180078" y="662320"/>
            <a:ext cx="1771650" cy="17716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0336"/>
            <a:ext cx="8229600" cy="4775828"/>
          </a:xfrm>
        </p:spPr>
        <p:txBody>
          <a:bodyPr/>
          <a:lstStyle/>
          <a:p>
            <a:pPr>
              <a:defRPr/>
            </a:pPr>
            <a:r>
              <a:rPr lang="en-US" sz="2800" dirty="0" smtClean="0">
                <a:effectLst/>
              </a:rPr>
              <a:t>Monitored monthly (# based on population) </a:t>
            </a:r>
          </a:p>
          <a:p>
            <a:pPr>
              <a:defRPr/>
            </a:pPr>
            <a:r>
              <a:rPr lang="en-US" sz="2800" dirty="0" smtClean="0">
                <a:effectLst/>
              </a:rPr>
              <a:t>Samples collected in distribution system</a:t>
            </a:r>
          </a:p>
          <a:p>
            <a:pPr>
              <a:defRPr/>
            </a:pPr>
            <a:r>
              <a:rPr lang="en-US" sz="2800" dirty="0" smtClean="0"/>
              <a:t>Acute violations (Table 3.3)</a:t>
            </a:r>
            <a:endParaRPr lang="en-US" dirty="0" smtClean="0">
              <a:effectLst/>
            </a:endParaRPr>
          </a:p>
          <a:p>
            <a:pPr indent="0">
              <a:buNone/>
              <a:defRPr/>
            </a:pPr>
            <a:endParaRPr lang="en-US" sz="2400" dirty="0" smtClean="0">
              <a:effectLst/>
            </a:endParaRPr>
          </a:p>
          <a:p>
            <a:pPr lvl="1">
              <a:buFont typeface="Arial" pitchFamily="34" charset="0"/>
              <a:buChar char="•"/>
              <a:defRPr/>
            </a:pPr>
            <a:endParaRPr lang="en-US" dirty="0"/>
          </a:p>
        </p:txBody>
      </p:sp>
      <p:sp>
        <p:nvSpPr>
          <p:cNvPr id="2" name="Title 1"/>
          <p:cNvSpPr>
            <a:spLocks noGrp="1"/>
          </p:cNvSpPr>
          <p:nvPr>
            <p:ph type="title"/>
          </p:nvPr>
        </p:nvSpPr>
        <p:spPr/>
        <p:txBody>
          <a:bodyPr/>
          <a:lstStyle/>
          <a:p>
            <a:pPr>
              <a:defRPr/>
            </a:pPr>
            <a:r>
              <a:rPr lang="en-US" dirty="0" smtClean="0"/>
              <a:t>Microbiological</a:t>
            </a:r>
            <a:endParaRPr lang="en-US" dirty="0"/>
          </a:p>
        </p:txBody>
      </p:sp>
      <p:sp>
        <p:nvSpPr>
          <p:cNvPr id="36868" name="Slide Number Placeholder 3"/>
          <p:cNvSpPr>
            <a:spLocks noGrp="1"/>
          </p:cNvSpPr>
          <p:nvPr>
            <p:ph type="sldNum" sz="quarter" idx="12"/>
          </p:nvPr>
        </p:nvSpPr>
        <p:spPr>
          <a:noFill/>
        </p:spPr>
        <p:txBody>
          <a:bodyPr/>
          <a:lstStyle/>
          <a:p>
            <a:fld id="{59E78337-E1C9-4954-AF22-4938BC3EEA38}" type="slidenum">
              <a:rPr lang="en-US" smtClean="0"/>
              <a:pPr/>
              <a:t>35</a:t>
            </a:fld>
            <a:endParaRPr lang="en-US" smtClean="0"/>
          </a:p>
        </p:txBody>
      </p:sp>
      <p:graphicFrame>
        <p:nvGraphicFramePr>
          <p:cNvPr id="6" name="Table 5"/>
          <p:cNvGraphicFramePr>
            <a:graphicFrameLocks noGrp="1"/>
          </p:cNvGraphicFramePr>
          <p:nvPr>
            <p:extLst>
              <p:ext uri="{D42A27DB-BD31-4B8C-83A1-F6EECF244321}">
                <p14:modId xmlns:p14="http://schemas.microsoft.com/office/powerpoint/2010/main" val="96573799"/>
              </p:ext>
            </p:extLst>
          </p:nvPr>
        </p:nvGraphicFramePr>
        <p:xfrm>
          <a:off x="1313785" y="3227353"/>
          <a:ext cx="5065749" cy="1153260"/>
        </p:xfrm>
        <a:graphic>
          <a:graphicData uri="http://schemas.openxmlformats.org/drawingml/2006/table">
            <a:tbl>
              <a:tblPr firstRow="1" firstCol="1" lastRow="1" lastCol="1" bandRow="1" bandCol="1">
                <a:tableStyleId>{5C22544A-7EE6-4342-B048-85BDC9FD1C3A}</a:tableStyleId>
              </a:tblPr>
              <a:tblGrid>
                <a:gridCol w="2129083"/>
                <a:gridCol w="1468333"/>
                <a:gridCol w="1468333"/>
              </a:tblGrid>
              <a:tr h="288315">
                <a:tc>
                  <a:txBody>
                    <a:bodyPr/>
                    <a:lstStyle/>
                    <a:p>
                      <a:pPr marL="0" marR="0">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Total Coliform</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Fecal or E. coli</a:t>
                      </a:r>
                      <a:endParaRPr lang="en-US" sz="1600">
                        <a:effectLst/>
                        <a:latin typeface="Times New Roman"/>
                        <a:ea typeface="Times New Roman"/>
                      </a:endParaRPr>
                    </a:p>
                  </a:txBody>
                  <a:tcPr marL="68580" marR="68580" marT="0" marB="0"/>
                </a:tc>
              </a:tr>
              <a:tr h="288315">
                <a:tc>
                  <a:txBody>
                    <a:bodyPr/>
                    <a:lstStyle/>
                    <a:p>
                      <a:pPr marL="0" marR="0">
                        <a:spcBef>
                          <a:spcPts val="0"/>
                        </a:spcBef>
                        <a:spcAft>
                          <a:spcPts val="0"/>
                        </a:spcAft>
                      </a:pPr>
                      <a:r>
                        <a:rPr lang="en-US" sz="1600">
                          <a:solidFill>
                            <a:schemeClr val="bg1"/>
                          </a:solidFill>
                          <a:effectLst/>
                        </a:rPr>
                        <a:t>Routine Sample</a:t>
                      </a:r>
                      <a:endParaRPr lang="en-US" sz="1600">
                        <a:solidFill>
                          <a:schemeClr val="bg1"/>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b="1" dirty="0">
                          <a:solidFill>
                            <a:schemeClr val="bg1"/>
                          </a:solidFill>
                          <a:effectLst/>
                        </a:rPr>
                        <a:t>+</a:t>
                      </a:r>
                      <a:endParaRPr lang="en-US" sz="1600" b="1" dirty="0">
                        <a:solidFill>
                          <a:schemeClr val="bg1"/>
                        </a:solidFill>
                        <a:effectLst/>
                        <a:latin typeface="Times New Roman"/>
                        <a:ea typeface="Times New Roman"/>
                      </a:endParaRPr>
                    </a:p>
                  </a:txBody>
                  <a:tcPr marL="68580" marR="68580" marT="0" marB="0">
                    <a:solidFill>
                      <a:schemeClr val="accent1"/>
                    </a:solidFill>
                  </a:tcPr>
                </a:tc>
                <a:tc>
                  <a:txBody>
                    <a:bodyPr/>
                    <a:lstStyle/>
                    <a:p>
                      <a:pPr marL="0" marR="0">
                        <a:spcBef>
                          <a:spcPts val="0"/>
                        </a:spcBef>
                        <a:spcAft>
                          <a:spcPts val="0"/>
                        </a:spcAft>
                      </a:pPr>
                      <a:r>
                        <a:rPr lang="en-US" sz="1600">
                          <a:effectLst/>
                        </a:rPr>
                        <a:t>+</a:t>
                      </a:r>
                      <a:endParaRPr lang="en-US" sz="1600">
                        <a:effectLst/>
                        <a:latin typeface="Times New Roman"/>
                        <a:ea typeface="Times New Roman"/>
                      </a:endParaRPr>
                    </a:p>
                  </a:txBody>
                  <a:tcPr marL="68580" marR="68580" marT="0" marB="0"/>
                </a:tc>
              </a:tr>
              <a:tr h="576630">
                <a:tc>
                  <a:txBody>
                    <a:bodyPr/>
                    <a:lstStyle/>
                    <a:p>
                      <a:pPr marL="0" marR="0">
                        <a:spcBef>
                          <a:spcPts val="0"/>
                        </a:spcBef>
                        <a:spcAft>
                          <a:spcPts val="0"/>
                        </a:spcAft>
                      </a:pPr>
                      <a:r>
                        <a:rPr lang="en-US" sz="1600" dirty="0">
                          <a:effectLst/>
                        </a:rPr>
                        <a:t>Associated Check Sample</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a:effectLst/>
                        </a:rPr>
                        <a:t>+</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79706018"/>
              </p:ext>
            </p:extLst>
          </p:nvPr>
        </p:nvGraphicFramePr>
        <p:xfrm>
          <a:off x="1313778" y="4784650"/>
          <a:ext cx="5087022" cy="1307805"/>
        </p:xfrm>
        <a:graphic>
          <a:graphicData uri="http://schemas.openxmlformats.org/drawingml/2006/table">
            <a:tbl>
              <a:tblPr firstRow="1" firstCol="1" lastRow="1" lastCol="1" bandRow="1" bandCol="1">
                <a:tableStyleId>{5C22544A-7EE6-4342-B048-85BDC9FD1C3A}</a:tableStyleId>
              </a:tblPr>
              <a:tblGrid>
                <a:gridCol w="2138024"/>
                <a:gridCol w="1474499"/>
                <a:gridCol w="1474499"/>
              </a:tblGrid>
              <a:tr h="326951">
                <a:tc>
                  <a:txBody>
                    <a:bodyPr/>
                    <a:lstStyle/>
                    <a:p>
                      <a:pPr marL="0" marR="0">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Total Coliform</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Fecal or E. coli</a:t>
                      </a:r>
                      <a:endParaRPr lang="en-US" sz="1600">
                        <a:effectLst/>
                        <a:latin typeface="Times New Roman"/>
                        <a:ea typeface="Times New Roman"/>
                      </a:endParaRPr>
                    </a:p>
                  </a:txBody>
                  <a:tcPr marL="68580" marR="68580" marT="0" marB="0"/>
                </a:tc>
              </a:tr>
              <a:tr h="326951">
                <a:tc>
                  <a:txBody>
                    <a:bodyPr/>
                    <a:lstStyle/>
                    <a:p>
                      <a:pPr marL="0" marR="0">
                        <a:spcBef>
                          <a:spcPts val="0"/>
                        </a:spcBef>
                        <a:spcAft>
                          <a:spcPts val="0"/>
                        </a:spcAft>
                      </a:pPr>
                      <a:r>
                        <a:rPr lang="en-US" sz="1600">
                          <a:solidFill>
                            <a:schemeClr val="bg1"/>
                          </a:solidFill>
                          <a:effectLst/>
                        </a:rPr>
                        <a:t>Routine Sample</a:t>
                      </a:r>
                      <a:endParaRPr lang="en-US" sz="1600">
                        <a:solidFill>
                          <a:schemeClr val="bg1"/>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b="1" dirty="0">
                          <a:solidFill>
                            <a:schemeClr val="bg1"/>
                          </a:solidFill>
                          <a:effectLst/>
                        </a:rPr>
                        <a:t>+</a:t>
                      </a:r>
                      <a:endParaRPr lang="en-US" sz="1600" b="1" dirty="0">
                        <a:solidFill>
                          <a:schemeClr val="bg1"/>
                        </a:solidFill>
                        <a:effectLst/>
                        <a:latin typeface="Times New Roman"/>
                        <a:ea typeface="Times New Roman"/>
                      </a:endParaRPr>
                    </a:p>
                  </a:txBody>
                  <a:tcPr marL="68580" marR="68580" marT="0" marB="0">
                    <a:solidFill>
                      <a:schemeClr val="accent1"/>
                    </a:solidFill>
                  </a:tcPr>
                </a:tc>
                <a:tc>
                  <a:txBody>
                    <a:bodyPr/>
                    <a:lstStyle/>
                    <a:p>
                      <a:pPr marL="0" marR="0">
                        <a:spcBef>
                          <a:spcPts val="0"/>
                        </a:spcBef>
                        <a:spcAft>
                          <a:spcPts val="0"/>
                        </a:spcAft>
                      </a:pPr>
                      <a:r>
                        <a:rPr lang="en-US" sz="1600">
                          <a:effectLst/>
                        </a:rPr>
                        <a:t> </a:t>
                      </a:r>
                      <a:endParaRPr lang="en-US" sz="1600">
                        <a:effectLst/>
                        <a:latin typeface="Times New Roman"/>
                        <a:ea typeface="Times New Roman"/>
                      </a:endParaRPr>
                    </a:p>
                  </a:txBody>
                  <a:tcPr marL="68580" marR="68580" marT="0" marB="0"/>
                </a:tc>
              </a:tr>
              <a:tr h="653903">
                <a:tc>
                  <a:txBody>
                    <a:bodyPr/>
                    <a:lstStyle/>
                    <a:p>
                      <a:pPr marL="0" marR="0">
                        <a:spcBef>
                          <a:spcPts val="0"/>
                        </a:spcBef>
                        <a:spcAft>
                          <a:spcPts val="0"/>
                        </a:spcAft>
                      </a:pPr>
                      <a:r>
                        <a:rPr lang="en-US" sz="1600" dirty="0">
                          <a:effectLst/>
                        </a:rPr>
                        <a:t>Associated Check Sample</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a:t>
                      </a:r>
                      <a:endParaRPr lang="en-US" sz="1600" dirty="0">
                        <a:effectLst/>
                        <a:latin typeface="Times New Roman"/>
                        <a:ea typeface="Times New Roman"/>
                      </a:endParaRPr>
                    </a:p>
                  </a:txBody>
                  <a:tcPr marL="68580" marR="68580" marT="0" marB="0"/>
                </a:tc>
              </a:tr>
            </a:tbl>
          </a:graphicData>
        </a:graphic>
      </p:graphicFrame>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drumroll.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524000"/>
            <a:ext cx="8439150" cy="4602163"/>
          </a:xfrm>
        </p:spPr>
        <p:txBody>
          <a:bodyPr/>
          <a:lstStyle/>
          <a:p>
            <a:pPr marL="800100" indent="-457200">
              <a:defRPr/>
            </a:pPr>
            <a:r>
              <a:rPr lang="en-US" sz="2800" dirty="0" smtClean="0"/>
              <a:t>One annual sample (surface water sources) or one sample every three years (groundwater sources) is required</a:t>
            </a:r>
          </a:p>
          <a:p>
            <a:pPr marL="800100" indent="-457200">
              <a:defRPr/>
            </a:pPr>
            <a:r>
              <a:rPr lang="en-US" sz="2800" dirty="0" smtClean="0"/>
              <a:t>Samples are taken from each point water enters the distribution system.</a:t>
            </a:r>
          </a:p>
        </p:txBody>
      </p:sp>
      <p:sp>
        <p:nvSpPr>
          <p:cNvPr id="2" name="Title 1"/>
          <p:cNvSpPr>
            <a:spLocks noGrp="1"/>
          </p:cNvSpPr>
          <p:nvPr>
            <p:ph type="title"/>
          </p:nvPr>
        </p:nvSpPr>
        <p:spPr/>
        <p:txBody>
          <a:bodyPr/>
          <a:lstStyle/>
          <a:p>
            <a:pPr>
              <a:defRPr/>
            </a:pPr>
            <a:r>
              <a:rPr lang="en-US" dirty="0" smtClean="0"/>
              <a:t>Inorganic Chemicals</a:t>
            </a:r>
            <a:endParaRPr lang="en-US" dirty="0"/>
          </a:p>
        </p:txBody>
      </p:sp>
      <p:sp>
        <p:nvSpPr>
          <p:cNvPr id="37892" name="Slide Number Placeholder 3"/>
          <p:cNvSpPr>
            <a:spLocks noGrp="1"/>
          </p:cNvSpPr>
          <p:nvPr>
            <p:ph type="sldNum" sz="quarter" idx="12"/>
          </p:nvPr>
        </p:nvSpPr>
        <p:spPr>
          <a:noFill/>
        </p:spPr>
        <p:txBody>
          <a:bodyPr/>
          <a:lstStyle/>
          <a:p>
            <a:fld id="{D55D3388-4DDA-4D4B-9B52-692F6792B7DC}" type="slidenum">
              <a:rPr lang="en-US" smtClean="0"/>
              <a:pPr/>
              <a:t>36</a:t>
            </a:fld>
            <a:endParaRPr lang="en-US" smtClean="0"/>
          </a:p>
        </p:txBody>
      </p:sp>
      <p:pic>
        <p:nvPicPr>
          <p:cNvPr id="37893" name="Picture 2" descr="Arsenic ">
            <a:hlinkClick r:id="rId4"/>
          </p:cNvPr>
          <p:cNvPicPr>
            <a:picLocks noChangeAspect="1" noChangeArrowheads="1"/>
          </p:cNvPicPr>
          <p:nvPr/>
        </p:nvPicPr>
        <p:blipFill>
          <a:blip r:embed="rId5"/>
          <a:srcRect/>
          <a:stretch>
            <a:fillRect/>
          </a:stretch>
        </p:blipFill>
        <p:spPr bwMode="auto">
          <a:xfrm>
            <a:off x="68152" y="0"/>
            <a:ext cx="1330325" cy="1330325"/>
          </a:xfrm>
          <a:prstGeom prst="rect">
            <a:avLst/>
          </a:prstGeom>
          <a:noFill/>
          <a:ln w="9525">
            <a:noFill/>
            <a:miter lim="800000"/>
            <a:headEnd/>
            <a:tailEnd/>
          </a:ln>
        </p:spPr>
      </p:pic>
      <p:pic>
        <p:nvPicPr>
          <p:cNvPr id="37894" name="Picture 4" descr="Cadmium ">
            <a:hlinkClick r:id="rId6"/>
          </p:cNvPr>
          <p:cNvPicPr>
            <a:picLocks noChangeAspect="1" noChangeArrowheads="1"/>
          </p:cNvPicPr>
          <p:nvPr/>
        </p:nvPicPr>
        <p:blipFill>
          <a:blip r:embed="rId7"/>
          <a:srcRect/>
          <a:stretch>
            <a:fillRect/>
          </a:stretch>
        </p:blipFill>
        <p:spPr bwMode="auto">
          <a:xfrm>
            <a:off x="7667773" y="27836"/>
            <a:ext cx="1425575" cy="14255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68" y="1247553"/>
            <a:ext cx="8229600" cy="4602163"/>
          </a:xfrm>
        </p:spPr>
        <p:txBody>
          <a:bodyPr/>
          <a:lstStyle/>
          <a:p>
            <a:pPr marL="736600" indent="-514350">
              <a:buFont typeface="+mj-lt"/>
              <a:buAutoNum type="arabicPeriod"/>
              <a:defRPr/>
            </a:pPr>
            <a:r>
              <a:rPr lang="en-US" sz="2800" dirty="0" smtClean="0"/>
              <a:t>One annual sample is required</a:t>
            </a:r>
            <a:endParaRPr lang="en-US" sz="2800" dirty="0"/>
          </a:p>
          <a:p>
            <a:pPr marL="736600" indent="-514350">
              <a:buFont typeface="+mj-lt"/>
              <a:buAutoNum type="arabicPeriod"/>
              <a:defRPr/>
            </a:pPr>
            <a:r>
              <a:rPr lang="en-US" sz="2800" dirty="0" smtClean="0"/>
              <a:t>Samples are taken from each point water enters the distribution system.</a:t>
            </a:r>
          </a:p>
        </p:txBody>
      </p:sp>
      <p:sp>
        <p:nvSpPr>
          <p:cNvPr id="2" name="Title 1"/>
          <p:cNvSpPr>
            <a:spLocks noGrp="1"/>
          </p:cNvSpPr>
          <p:nvPr>
            <p:ph type="title"/>
          </p:nvPr>
        </p:nvSpPr>
        <p:spPr>
          <a:xfrm>
            <a:off x="457200" y="219704"/>
            <a:ext cx="8229600" cy="868362"/>
          </a:xfrm>
        </p:spPr>
        <p:txBody>
          <a:bodyPr/>
          <a:lstStyle/>
          <a:p>
            <a:pPr>
              <a:defRPr/>
            </a:pPr>
            <a:r>
              <a:rPr lang="en-US" dirty="0" smtClean="0"/>
              <a:t>Organics: VOCs and SOCs</a:t>
            </a:r>
            <a:endParaRPr lang="en-US" dirty="0"/>
          </a:p>
        </p:txBody>
      </p:sp>
      <p:sp>
        <p:nvSpPr>
          <p:cNvPr id="38916" name="Slide Number Placeholder 3"/>
          <p:cNvSpPr>
            <a:spLocks noGrp="1"/>
          </p:cNvSpPr>
          <p:nvPr>
            <p:ph type="sldNum" sz="quarter" idx="12"/>
          </p:nvPr>
        </p:nvSpPr>
        <p:spPr>
          <a:noFill/>
        </p:spPr>
        <p:txBody>
          <a:bodyPr/>
          <a:lstStyle/>
          <a:p>
            <a:fld id="{CC9E3117-63F8-4A10-AD2F-6D1253CEFD92}" type="slidenum">
              <a:rPr lang="en-US" smtClean="0"/>
              <a:pPr/>
              <a:t>37</a:t>
            </a:fld>
            <a:endParaRPr lang="en-US" smtClean="0"/>
          </a:p>
        </p:txBody>
      </p:sp>
      <p:pic>
        <p:nvPicPr>
          <p:cNvPr id="38917" name="Picture 2" descr="C:\Users\Wendy\AppData\Local\Microsoft\Windows\Temporary Internet Files\Content.IE5\BX63ZYSA\MC900019646[1].wmf"/>
          <p:cNvPicPr>
            <a:picLocks noChangeAspect="1" noChangeArrowheads="1"/>
          </p:cNvPicPr>
          <p:nvPr/>
        </p:nvPicPr>
        <p:blipFill>
          <a:blip r:embed="rId4"/>
          <a:srcRect/>
          <a:stretch>
            <a:fillRect/>
          </a:stretch>
        </p:blipFill>
        <p:spPr bwMode="auto">
          <a:xfrm>
            <a:off x="1773422" y="4711700"/>
            <a:ext cx="1504950" cy="1574800"/>
          </a:xfrm>
          <a:prstGeom prst="rect">
            <a:avLst/>
          </a:prstGeom>
          <a:noFill/>
          <a:ln w="9525">
            <a:noFill/>
            <a:miter lim="800000"/>
            <a:headEnd/>
            <a:tailEnd/>
          </a:ln>
        </p:spPr>
      </p:pic>
      <p:pic>
        <p:nvPicPr>
          <p:cNvPr id="38918" name="Picture 3" descr="C:\Users\Wendy\AppData\Local\Microsoft\Windows\Temporary Internet Files\Content.IE5\UTYXW474\MC900013424[1].wmf"/>
          <p:cNvPicPr>
            <a:picLocks noChangeAspect="1" noChangeArrowheads="1"/>
          </p:cNvPicPr>
          <p:nvPr/>
        </p:nvPicPr>
        <p:blipFill>
          <a:blip r:embed="rId5"/>
          <a:srcRect/>
          <a:stretch>
            <a:fillRect/>
          </a:stretch>
        </p:blipFill>
        <p:spPr bwMode="auto">
          <a:xfrm>
            <a:off x="4528806" y="4711700"/>
            <a:ext cx="1657350" cy="1663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814" y="1151858"/>
            <a:ext cx="8420986" cy="4602163"/>
          </a:xfrm>
        </p:spPr>
        <p:txBody>
          <a:bodyPr/>
          <a:lstStyle/>
          <a:p>
            <a:pPr marL="800100" indent="-457200">
              <a:defRPr/>
            </a:pPr>
            <a:r>
              <a:rPr lang="en-US" dirty="0" smtClean="0"/>
              <a:t>One annual sample is required, </a:t>
            </a:r>
          </a:p>
          <a:p>
            <a:pPr marL="1200150" lvl="1" indent="-457200">
              <a:defRPr/>
            </a:pPr>
            <a:r>
              <a:rPr lang="en-US" dirty="0" smtClean="0"/>
              <a:t>Or quarterly samples for at least 4 consecutive quarters if initial sample is over 50% of the MCL.</a:t>
            </a:r>
          </a:p>
          <a:p>
            <a:pPr marL="800100" indent="-457200">
              <a:defRPr/>
            </a:pPr>
            <a:r>
              <a:rPr lang="en-US" dirty="0" smtClean="0"/>
              <a:t>Samples are taken from each point water enters the distribution system.</a:t>
            </a:r>
          </a:p>
        </p:txBody>
      </p:sp>
      <p:sp>
        <p:nvSpPr>
          <p:cNvPr id="2" name="Title 1"/>
          <p:cNvSpPr>
            <a:spLocks noGrp="1"/>
          </p:cNvSpPr>
          <p:nvPr>
            <p:ph type="title"/>
          </p:nvPr>
        </p:nvSpPr>
        <p:spPr/>
        <p:txBody>
          <a:bodyPr/>
          <a:lstStyle/>
          <a:p>
            <a:pPr>
              <a:defRPr/>
            </a:pPr>
            <a:r>
              <a:rPr lang="en-US" dirty="0" smtClean="0"/>
              <a:t>Nitrate/Nitrite</a:t>
            </a:r>
            <a:endParaRPr lang="en-US" dirty="0"/>
          </a:p>
        </p:txBody>
      </p:sp>
      <p:sp>
        <p:nvSpPr>
          <p:cNvPr id="39940" name="Slide Number Placeholder 3"/>
          <p:cNvSpPr>
            <a:spLocks noGrp="1"/>
          </p:cNvSpPr>
          <p:nvPr>
            <p:ph type="sldNum" sz="quarter" idx="12"/>
          </p:nvPr>
        </p:nvSpPr>
        <p:spPr>
          <a:noFill/>
        </p:spPr>
        <p:txBody>
          <a:bodyPr/>
          <a:lstStyle/>
          <a:p>
            <a:fld id="{9C6ABFCF-156A-4601-8BFA-F9B1A19A3523}" type="slidenum">
              <a:rPr lang="en-US" smtClean="0"/>
              <a:pPr/>
              <a:t>38</a:t>
            </a:fld>
            <a:endParaRPr lang="en-US" smtClean="0"/>
          </a:p>
        </p:txBody>
      </p:sp>
      <p:pic>
        <p:nvPicPr>
          <p:cNvPr id="39941" name="Picture 2" descr="Cattle ranch with a windmill blowing in the wind"/>
          <p:cNvPicPr>
            <a:picLocks noChangeAspect="1" noChangeArrowheads="1" noCrop="1"/>
          </p:cNvPicPr>
          <p:nvPr/>
        </p:nvPicPr>
        <p:blipFill>
          <a:blip r:embed="rId4"/>
          <a:srcRect/>
          <a:stretch>
            <a:fillRect/>
          </a:stretch>
        </p:blipFill>
        <p:spPr bwMode="auto">
          <a:xfrm>
            <a:off x="2030413" y="5029200"/>
            <a:ext cx="1828800" cy="1828800"/>
          </a:xfrm>
          <a:prstGeom prst="rect">
            <a:avLst/>
          </a:prstGeom>
          <a:noFill/>
          <a:ln w="9525">
            <a:noFill/>
            <a:miter lim="800000"/>
            <a:headEnd/>
            <a:tailEnd/>
          </a:ln>
        </p:spPr>
      </p:pic>
      <p:pic>
        <p:nvPicPr>
          <p:cNvPr id="39942" name="Picture 4" descr="Close-up of a cow's nose"/>
          <p:cNvPicPr>
            <a:picLocks noChangeAspect="1" noChangeArrowheads="1"/>
          </p:cNvPicPr>
          <p:nvPr/>
        </p:nvPicPr>
        <p:blipFill>
          <a:blip r:embed="rId5"/>
          <a:srcRect/>
          <a:stretch>
            <a:fillRect/>
          </a:stretch>
        </p:blipFill>
        <p:spPr bwMode="auto">
          <a:xfrm>
            <a:off x="849313" y="5353050"/>
            <a:ext cx="1181100" cy="1181100"/>
          </a:xfrm>
          <a:prstGeom prst="rect">
            <a:avLst/>
          </a:prstGeom>
          <a:noFill/>
          <a:ln w="9525">
            <a:noFill/>
            <a:miter lim="800000"/>
            <a:headEnd/>
            <a:tailEnd/>
          </a:ln>
        </p:spPr>
      </p:pic>
      <p:pic>
        <p:nvPicPr>
          <p:cNvPr id="39944" name="Picture 8" descr="http://upload.wikimedia.org/wikipedia/commons/thumb/e/e1/Cyanotic_neonate.jpg/150px-Cyanotic_neonate.jpg">
            <a:hlinkClick r:id="rId6"/>
          </p:cNvPr>
          <p:cNvPicPr>
            <a:picLocks noChangeAspect="1" noChangeArrowheads="1"/>
          </p:cNvPicPr>
          <p:nvPr/>
        </p:nvPicPr>
        <p:blipFill>
          <a:blip r:embed="rId7"/>
          <a:srcRect/>
          <a:stretch>
            <a:fillRect/>
          </a:stretch>
        </p:blipFill>
        <p:spPr bwMode="auto">
          <a:xfrm>
            <a:off x="4879384" y="5214868"/>
            <a:ext cx="1138644" cy="1457464"/>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39" y="1246186"/>
            <a:ext cx="8527312" cy="4137875"/>
          </a:xfrm>
        </p:spPr>
        <p:txBody>
          <a:bodyPr/>
          <a:lstStyle/>
          <a:p>
            <a:pPr marL="800100" indent="-457200">
              <a:defRPr/>
            </a:pPr>
            <a:r>
              <a:rPr lang="en-US" sz="2800" dirty="0" smtClean="0"/>
              <a:t>Sampling requirements for TTHM’s and HAA5 vary according to source type and population served.</a:t>
            </a:r>
          </a:p>
          <a:p>
            <a:pPr marL="800100" indent="-457200">
              <a:defRPr/>
            </a:pPr>
            <a:r>
              <a:rPr lang="en-US" sz="2800" dirty="0" smtClean="0"/>
              <a:t>Sample are taken from the locations within the distribution system that are likely to cause high levels of TTHMs and HAA5s.</a:t>
            </a:r>
          </a:p>
          <a:p>
            <a:pPr marL="800100" indent="-457200">
              <a:defRPr/>
            </a:pPr>
            <a:r>
              <a:rPr lang="en-US" sz="2800" dirty="0" smtClean="0"/>
              <a:t>A system has exceeded the MCL if the locational running annual average of any site exceeds the MCL.  </a:t>
            </a:r>
          </a:p>
        </p:txBody>
      </p:sp>
      <p:sp>
        <p:nvSpPr>
          <p:cNvPr id="40962" name="Title 1"/>
          <p:cNvSpPr>
            <a:spLocks noGrp="1"/>
          </p:cNvSpPr>
          <p:nvPr>
            <p:ph type="title"/>
          </p:nvPr>
        </p:nvSpPr>
        <p:spPr/>
        <p:txBody>
          <a:bodyPr/>
          <a:lstStyle/>
          <a:p>
            <a:r>
              <a:rPr lang="en-US" sz="4400" dirty="0" smtClean="0">
                <a:effectLst/>
              </a:rPr>
              <a:t>Disinfection Byproducts</a:t>
            </a:r>
          </a:p>
        </p:txBody>
      </p:sp>
      <p:sp>
        <p:nvSpPr>
          <p:cNvPr id="40964" name="Slide Number Placeholder 3"/>
          <p:cNvSpPr>
            <a:spLocks noGrp="1"/>
          </p:cNvSpPr>
          <p:nvPr>
            <p:ph type="sldNum" sz="quarter" idx="12"/>
          </p:nvPr>
        </p:nvSpPr>
        <p:spPr>
          <a:noFill/>
        </p:spPr>
        <p:txBody>
          <a:bodyPr/>
          <a:lstStyle/>
          <a:p>
            <a:fld id="{6DEC330A-7E95-4DD7-9F02-5EC5F5870EBD}" type="slidenum">
              <a:rPr lang="en-US" smtClean="0"/>
              <a:pPr/>
              <a:t>39</a:t>
            </a:fld>
            <a:endParaRPr lang="en-US" smtClean="0"/>
          </a:p>
        </p:txBody>
      </p:sp>
      <p:pic>
        <p:nvPicPr>
          <p:cNvPr id="40965" name="Picture 2" descr="Group of trihalomethanes"/>
          <p:cNvPicPr>
            <a:picLocks noChangeAspect="1" noChangeArrowheads="1"/>
          </p:cNvPicPr>
          <p:nvPr/>
        </p:nvPicPr>
        <p:blipFill>
          <a:blip r:embed="rId3"/>
          <a:srcRect/>
          <a:stretch>
            <a:fillRect/>
          </a:stretch>
        </p:blipFill>
        <p:spPr bwMode="auto">
          <a:xfrm>
            <a:off x="3186298" y="5226015"/>
            <a:ext cx="1905000" cy="1314450"/>
          </a:xfrm>
          <a:prstGeom prst="rect">
            <a:avLst/>
          </a:prstGeom>
          <a:noFill/>
          <a:ln w="9525">
            <a:noFill/>
            <a:miter lim="800000"/>
            <a:headEnd/>
            <a:tailEnd/>
          </a:ln>
        </p:spPr>
      </p:pic>
      <p:pic>
        <p:nvPicPr>
          <p:cNvPr id="40966" name="Picture 4" descr="Group of trihalomethanes"/>
          <p:cNvPicPr>
            <a:picLocks noChangeAspect="1" noChangeArrowheads="1"/>
          </p:cNvPicPr>
          <p:nvPr/>
        </p:nvPicPr>
        <p:blipFill>
          <a:blip r:embed="rId3"/>
          <a:srcRect/>
          <a:stretch>
            <a:fillRect/>
          </a:stretch>
        </p:blipFill>
        <p:spPr bwMode="auto">
          <a:xfrm>
            <a:off x="301330" y="5226015"/>
            <a:ext cx="1905000" cy="131445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3158"/>
            <a:ext cx="8229600" cy="4903005"/>
          </a:xfrm>
        </p:spPr>
        <p:txBody>
          <a:bodyPr/>
          <a:lstStyle/>
          <a:p>
            <a:pPr marL="914400" indent="-571500">
              <a:defRPr/>
            </a:pPr>
            <a:r>
              <a:rPr lang="en-US" dirty="0" smtClean="0"/>
              <a:t>Describe the responsibilities of the water supply facility and the treatment plant operator.</a:t>
            </a:r>
          </a:p>
          <a:p>
            <a:pPr marL="914400" indent="-571500">
              <a:defRPr/>
            </a:pPr>
            <a:r>
              <a:rPr lang="en-US" dirty="0" smtClean="0"/>
              <a:t>List the 5 drinking water treatment objectives.</a:t>
            </a:r>
          </a:p>
          <a:p>
            <a:pPr marL="914400" indent="-571500">
              <a:defRPr/>
            </a:pPr>
            <a:r>
              <a:rPr lang="en-US" dirty="0" smtClean="0"/>
              <a:t>Describe three important historical achievements in water treatment that link contaminated water to disease.</a:t>
            </a:r>
          </a:p>
          <a:p>
            <a:pPr indent="0">
              <a:defRPr/>
            </a:pPr>
            <a:endParaRPr lang="en-US" sz="4000" dirty="0"/>
          </a:p>
        </p:txBody>
      </p:sp>
      <p:sp>
        <p:nvSpPr>
          <p:cNvPr id="2" name="Title 1"/>
          <p:cNvSpPr>
            <a:spLocks noGrp="1"/>
          </p:cNvSpPr>
          <p:nvPr>
            <p:ph type="title"/>
          </p:nvPr>
        </p:nvSpPr>
        <p:spPr/>
        <p:txBody>
          <a:bodyPr/>
          <a:lstStyle/>
          <a:p>
            <a:pPr>
              <a:defRPr/>
            </a:pPr>
            <a:r>
              <a:rPr lang="en-US" dirty="0" smtClean="0"/>
              <a:t>Unit 1 Objectives</a:t>
            </a:r>
            <a:endParaRPr lang="en-US" dirty="0"/>
          </a:p>
        </p:txBody>
      </p:sp>
      <p:sp>
        <p:nvSpPr>
          <p:cNvPr id="5124" name="Slide Number Placeholder 3"/>
          <p:cNvSpPr>
            <a:spLocks noGrp="1"/>
          </p:cNvSpPr>
          <p:nvPr>
            <p:ph type="sldNum" sz="quarter" idx="12"/>
          </p:nvPr>
        </p:nvSpPr>
        <p:spPr>
          <a:noFill/>
        </p:spPr>
        <p:txBody>
          <a:bodyPr/>
          <a:lstStyle/>
          <a:p>
            <a:fld id="{16D725FC-9AF1-4B3D-A4EC-47E9A438BF43}" type="slidenum">
              <a:rPr lang="en-US" smtClean="0"/>
              <a:pPr/>
              <a:t>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67" y="1160462"/>
            <a:ext cx="8229600" cy="4602163"/>
          </a:xfrm>
        </p:spPr>
        <p:txBody>
          <a:bodyPr/>
          <a:lstStyle/>
          <a:p>
            <a:pPr marL="800100" indent="-457200">
              <a:defRPr/>
            </a:pPr>
            <a:r>
              <a:rPr lang="en-US" dirty="0" smtClean="0"/>
              <a:t>Level is based on an annual composite of four consecutive quarterly samples (for surface water systems) or one sample every four years (for groundwater systems).</a:t>
            </a:r>
          </a:p>
          <a:p>
            <a:pPr marL="800100" indent="-457200">
              <a:defRPr/>
            </a:pPr>
            <a:r>
              <a:rPr lang="en-US" dirty="0" smtClean="0"/>
              <a:t>Samples are taken from the distribution system.</a:t>
            </a:r>
          </a:p>
          <a:p>
            <a:pPr indent="0">
              <a:defRPr/>
            </a:pPr>
            <a:endParaRPr lang="en-US" dirty="0"/>
          </a:p>
        </p:txBody>
      </p:sp>
      <p:sp>
        <p:nvSpPr>
          <p:cNvPr id="2" name="Title 1"/>
          <p:cNvSpPr>
            <a:spLocks noGrp="1"/>
          </p:cNvSpPr>
          <p:nvPr>
            <p:ph type="title"/>
          </p:nvPr>
        </p:nvSpPr>
        <p:spPr>
          <a:xfrm>
            <a:off x="457200" y="230337"/>
            <a:ext cx="8229600" cy="868362"/>
          </a:xfrm>
        </p:spPr>
        <p:txBody>
          <a:bodyPr/>
          <a:lstStyle/>
          <a:p>
            <a:pPr>
              <a:defRPr/>
            </a:pPr>
            <a:r>
              <a:rPr lang="en-US" dirty="0" err="1" smtClean="0"/>
              <a:t>Radionuclides</a:t>
            </a:r>
            <a:endParaRPr lang="en-US" dirty="0"/>
          </a:p>
        </p:txBody>
      </p:sp>
      <p:sp>
        <p:nvSpPr>
          <p:cNvPr id="41988" name="Slide Number Placeholder 3"/>
          <p:cNvSpPr>
            <a:spLocks noGrp="1"/>
          </p:cNvSpPr>
          <p:nvPr>
            <p:ph type="sldNum" sz="quarter" idx="12"/>
          </p:nvPr>
        </p:nvSpPr>
        <p:spPr>
          <a:noFill/>
        </p:spPr>
        <p:txBody>
          <a:bodyPr/>
          <a:lstStyle/>
          <a:p>
            <a:fld id="{5F8D3A58-765E-4BD9-837B-FB8B31026023}" type="slidenum">
              <a:rPr lang="en-US" smtClean="0"/>
              <a:pPr/>
              <a:t>40</a:t>
            </a:fld>
            <a:endParaRPr lang="en-US" smtClean="0"/>
          </a:p>
        </p:txBody>
      </p:sp>
      <p:pic>
        <p:nvPicPr>
          <p:cNvPr id="41989" name="Picture 2" descr="Radium ">
            <a:hlinkClick r:id="rId4"/>
          </p:cNvPr>
          <p:cNvPicPr>
            <a:picLocks noChangeAspect="1" noChangeArrowheads="1"/>
          </p:cNvPicPr>
          <p:nvPr/>
        </p:nvPicPr>
        <p:blipFill>
          <a:blip r:embed="rId5"/>
          <a:srcRect/>
          <a:stretch>
            <a:fillRect/>
          </a:stretch>
        </p:blipFill>
        <p:spPr bwMode="auto">
          <a:xfrm>
            <a:off x="563525" y="4560925"/>
            <a:ext cx="2190750" cy="2190750"/>
          </a:xfrm>
          <a:prstGeom prst="rect">
            <a:avLst/>
          </a:prstGeom>
          <a:noFill/>
          <a:ln w="9525">
            <a:noFill/>
            <a:miter lim="800000"/>
            <a:headEnd/>
            <a:tailEnd/>
          </a:ln>
        </p:spPr>
      </p:pic>
      <p:pic>
        <p:nvPicPr>
          <p:cNvPr id="41990" name="Picture 4" descr="Uranium ">
            <a:hlinkClick r:id="rId6"/>
          </p:cNvPr>
          <p:cNvPicPr>
            <a:picLocks noChangeAspect="1" noChangeArrowheads="1"/>
          </p:cNvPicPr>
          <p:nvPr/>
        </p:nvPicPr>
        <p:blipFill>
          <a:blip r:embed="rId7"/>
          <a:srcRect/>
          <a:stretch>
            <a:fillRect/>
          </a:stretch>
        </p:blipFill>
        <p:spPr bwMode="auto">
          <a:xfrm>
            <a:off x="3325516" y="4545050"/>
            <a:ext cx="2206625" cy="2206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972" y="1111969"/>
            <a:ext cx="8229600" cy="4602163"/>
          </a:xfrm>
        </p:spPr>
        <p:txBody>
          <a:bodyPr/>
          <a:lstStyle/>
          <a:p>
            <a:pPr marL="685800">
              <a:defRPr/>
            </a:pPr>
            <a:r>
              <a:rPr lang="en-US" sz="2400" dirty="0" smtClean="0"/>
              <a:t>Effluent turbidity of individual filters must be monitored continuously.  The turbidity of the combined effluent flow from all filters must be sampled at least every 4 hours.</a:t>
            </a:r>
          </a:p>
          <a:p>
            <a:pPr marL="685800">
              <a:defRPr/>
            </a:pPr>
            <a:r>
              <a:rPr lang="en-US" sz="2400" b="1" i="1" dirty="0" smtClean="0"/>
              <a:t>Important: </a:t>
            </a:r>
            <a:r>
              <a:rPr lang="en-US" sz="2400" dirty="0" smtClean="0"/>
              <a:t>What qualifies as MCL </a:t>
            </a:r>
            <a:r>
              <a:rPr lang="en-US" sz="2400" dirty="0" err="1"/>
              <a:t>e</a:t>
            </a:r>
            <a:r>
              <a:rPr lang="en-US" sz="2400" dirty="0" err="1" smtClean="0"/>
              <a:t>xceedances</a:t>
            </a:r>
            <a:r>
              <a:rPr lang="en-US" sz="2400" dirty="0" smtClean="0"/>
              <a:t> listed in workbook on 3-21</a:t>
            </a:r>
          </a:p>
          <a:p>
            <a:pPr indent="0">
              <a:buFont typeface="Arial" pitchFamily="34" charset="0"/>
              <a:buChar char="•"/>
              <a:defRPr/>
            </a:pP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Turbidity</a:t>
            </a:r>
            <a:r>
              <a:rPr lang="en-US" dirty="0"/>
              <a:t> </a:t>
            </a:r>
            <a:r>
              <a:rPr lang="en-US" dirty="0" smtClean="0"/>
              <a:t>(filtration)</a:t>
            </a:r>
            <a:endParaRPr lang="en-US" dirty="0"/>
          </a:p>
        </p:txBody>
      </p:sp>
      <p:sp>
        <p:nvSpPr>
          <p:cNvPr id="43012" name="Slide Number Placeholder 3"/>
          <p:cNvSpPr>
            <a:spLocks noGrp="1"/>
          </p:cNvSpPr>
          <p:nvPr>
            <p:ph type="sldNum" sz="quarter" idx="12"/>
          </p:nvPr>
        </p:nvSpPr>
        <p:spPr>
          <a:noFill/>
        </p:spPr>
        <p:txBody>
          <a:bodyPr/>
          <a:lstStyle/>
          <a:p>
            <a:fld id="{FC4CC165-FA50-4145-8742-A207224F71D9}" type="slidenum">
              <a:rPr lang="en-US" smtClean="0"/>
              <a:pPr/>
              <a:t>41</a:t>
            </a:fld>
            <a:endParaRPr lang="en-US" smtClean="0"/>
          </a:p>
        </p:txBody>
      </p:sp>
      <p:pic>
        <p:nvPicPr>
          <p:cNvPr id="43013" name="Picture 2" descr="http://www.lenntech.com/images/turbid1.jpg"/>
          <p:cNvPicPr>
            <a:picLocks noChangeAspect="1" noChangeArrowheads="1"/>
          </p:cNvPicPr>
          <p:nvPr/>
        </p:nvPicPr>
        <p:blipFill>
          <a:blip r:embed="rId4"/>
          <a:srcRect/>
          <a:stretch>
            <a:fillRect/>
          </a:stretch>
        </p:blipFill>
        <p:spPr bwMode="auto">
          <a:xfrm>
            <a:off x="3189805" y="3327989"/>
            <a:ext cx="2434818" cy="3097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37" y="1226289"/>
            <a:ext cx="8229600" cy="4602163"/>
          </a:xfrm>
        </p:spPr>
        <p:txBody>
          <a:bodyPr/>
          <a:lstStyle/>
          <a:p>
            <a:pPr marL="800100" indent="-457200">
              <a:defRPr/>
            </a:pPr>
            <a:r>
              <a:rPr lang="en-US" dirty="0" smtClean="0"/>
              <a:t>Disinfectant residual must be monitored continuously except for groundwater systems serving 3,300 or fewer people.</a:t>
            </a:r>
          </a:p>
          <a:p>
            <a:pPr marL="1200150" lvl="1" indent="-457200">
              <a:defRPr/>
            </a:pPr>
            <a:r>
              <a:rPr lang="en-US" dirty="0" smtClean="0"/>
              <a:t>&lt;3,300 take a daily grab sample</a:t>
            </a:r>
          </a:p>
          <a:p>
            <a:pPr marL="800100" indent="-457200">
              <a:defRPr/>
            </a:pPr>
            <a:r>
              <a:rPr lang="en-US" dirty="0" smtClean="0"/>
              <a:t>Surface water systems have specific minimum residual levels</a:t>
            </a:r>
          </a:p>
          <a:p>
            <a:pPr marL="1200150" lvl="1" indent="-457200">
              <a:defRPr/>
            </a:pPr>
            <a:r>
              <a:rPr lang="en-US" dirty="0" smtClean="0"/>
              <a:t>Other systems must have detectable levels of residual in distribution</a:t>
            </a:r>
          </a:p>
          <a:p>
            <a:pPr indent="0">
              <a:defRPr/>
            </a:pPr>
            <a:endParaRPr lang="en-US" dirty="0"/>
          </a:p>
        </p:txBody>
      </p:sp>
      <p:sp>
        <p:nvSpPr>
          <p:cNvPr id="2" name="Title 1"/>
          <p:cNvSpPr>
            <a:spLocks noGrp="1"/>
          </p:cNvSpPr>
          <p:nvPr>
            <p:ph type="title"/>
          </p:nvPr>
        </p:nvSpPr>
        <p:spPr/>
        <p:txBody>
          <a:bodyPr/>
          <a:lstStyle/>
          <a:p>
            <a:pPr>
              <a:defRPr/>
            </a:pPr>
            <a:r>
              <a:rPr lang="en-US" dirty="0" smtClean="0"/>
              <a:t>Disinfectant Residual</a:t>
            </a:r>
            <a:endParaRPr lang="en-US" dirty="0"/>
          </a:p>
        </p:txBody>
      </p:sp>
      <p:sp>
        <p:nvSpPr>
          <p:cNvPr id="44036" name="Slide Number Placeholder 3"/>
          <p:cNvSpPr>
            <a:spLocks noGrp="1"/>
          </p:cNvSpPr>
          <p:nvPr>
            <p:ph type="sldNum" sz="quarter" idx="12"/>
          </p:nvPr>
        </p:nvSpPr>
        <p:spPr>
          <a:noFill/>
        </p:spPr>
        <p:txBody>
          <a:bodyPr/>
          <a:lstStyle/>
          <a:p>
            <a:fld id="{602069A0-AB04-4675-8F7E-8AABA53B9D1A}" type="slidenum">
              <a:rPr lang="en-US" smtClean="0"/>
              <a:pPr/>
              <a:t>42</a:t>
            </a:fld>
            <a:endParaRPr lang="en-US" smtClean="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arrow.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wav"/>
                                        </p:tgtEl>
                                      </p:cMediaNode>
                                    </p:audio>
                                  </p:sub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8" y="1407042"/>
            <a:ext cx="8490800" cy="4602163"/>
          </a:xfrm>
        </p:spPr>
        <p:txBody>
          <a:bodyPr/>
          <a:lstStyle/>
          <a:p>
            <a:pPr marL="800100" indent="-457200">
              <a:defRPr/>
            </a:pPr>
            <a:r>
              <a:rPr lang="en-US" dirty="0" smtClean="0"/>
              <a:t>A system has exceeded the MCL if the 90</a:t>
            </a:r>
            <a:r>
              <a:rPr lang="en-US" baseline="30000" dirty="0" smtClean="0"/>
              <a:t>th</a:t>
            </a:r>
            <a:r>
              <a:rPr lang="en-US" dirty="0" smtClean="0"/>
              <a:t> percentile value of the samples exceeds the action levels for lead or copper.</a:t>
            </a:r>
          </a:p>
          <a:p>
            <a:pPr marL="1200150" lvl="1" indent="-457200">
              <a:defRPr/>
            </a:pPr>
            <a:r>
              <a:rPr lang="en-US" dirty="0" smtClean="0"/>
              <a:t>The action levels for lead and copper are 0.015 mg/L and 1.3 mg/L</a:t>
            </a:r>
          </a:p>
          <a:p>
            <a:pPr indent="0">
              <a:buFont typeface="Arial" pitchFamily="34" charset="0"/>
              <a:buChar char="•"/>
              <a:defRPr/>
            </a:pPr>
            <a:endParaRPr lang="en-US" sz="2200" dirty="0" smtClean="0">
              <a:effectLst/>
            </a:endParaRPr>
          </a:p>
          <a:p>
            <a:pPr indent="0">
              <a:buFont typeface="Arial" pitchFamily="34" charset="0"/>
              <a:buChar char="•"/>
              <a:defRPr/>
            </a:pPr>
            <a:endParaRPr lang="en-US" sz="2200" dirty="0"/>
          </a:p>
        </p:txBody>
      </p:sp>
      <p:sp>
        <p:nvSpPr>
          <p:cNvPr id="2" name="Title 1"/>
          <p:cNvSpPr>
            <a:spLocks noGrp="1"/>
          </p:cNvSpPr>
          <p:nvPr>
            <p:ph type="title"/>
          </p:nvPr>
        </p:nvSpPr>
        <p:spPr/>
        <p:txBody>
          <a:bodyPr/>
          <a:lstStyle/>
          <a:p>
            <a:pPr>
              <a:defRPr/>
            </a:pPr>
            <a:r>
              <a:rPr lang="en-US" dirty="0" smtClean="0"/>
              <a:t>Lead and Copper</a:t>
            </a:r>
            <a:endParaRPr lang="en-US" dirty="0"/>
          </a:p>
        </p:txBody>
      </p:sp>
      <p:sp>
        <p:nvSpPr>
          <p:cNvPr id="45060" name="Slide Number Placeholder 3"/>
          <p:cNvSpPr>
            <a:spLocks noGrp="1"/>
          </p:cNvSpPr>
          <p:nvPr>
            <p:ph type="sldNum" sz="quarter" idx="12"/>
          </p:nvPr>
        </p:nvSpPr>
        <p:spPr>
          <a:noFill/>
        </p:spPr>
        <p:txBody>
          <a:bodyPr/>
          <a:lstStyle/>
          <a:p>
            <a:fld id="{639F6FA0-84A7-429A-AE89-494110520485}" type="slidenum">
              <a:rPr lang="en-US" smtClean="0"/>
              <a:pPr/>
              <a:t>43</a:t>
            </a:fld>
            <a:endParaRPr lang="en-US" smtClean="0"/>
          </a:p>
        </p:txBody>
      </p:sp>
      <p:pic>
        <p:nvPicPr>
          <p:cNvPr id="45061" name="Picture 2" descr="View details"/>
          <p:cNvPicPr>
            <a:picLocks noChangeAspect="1" noChangeArrowheads="1"/>
          </p:cNvPicPr>
          <p:nvPr/>
        </p:nvPicPr>
        <p:blipFill>
          <a:blip r:embed="rId3"/>
          <a:srcRect/>
          <a:stretch>
            <a:fillRect/>
          </a:stretch>
        </p:blipFill>
        <p:spPr bwMode="auto">
          <a:xfrm>
            <a:off x="3546660" y="4113508"/>
            <a:ext cx="1893887" cy="1893887"/>
          </a:xfrm>
          <a:prstGeom prst="rect">
            <a:avLst/>
          </a:prstGeom>
          <a:noFill/>
          <a:ln w="9525">
            <a:noFill/>
            <a:miter lim="800000"/>
            <a:headEnd/>
            <a:tailEnd/>
          </a:ln>
        </p:spPr>
      </p:pic>
      <p:pic>
        <p:nvPicPr>
          <p:cNvPr id="45062" name="Picture 3" descr="C:\Users\Wendy\AppData\Local\Microsoft\Windows\Temporary Internet Files\Content.IE5\V5UCTKR6\MC900320178[1].wmf"/>
          <p:cNvPicPr>
            <a:picLocks noChangeAspect="1" noChangeArrowheads="1"/>
          </p:cNvPicPr>
          <p:nvPr/>
        </p:nvPicPr>
        <p:blipFill>
          <a:blip r:embed="rId4"/>
          <a:srcRect/>
          <a:stretch>
            <a:fillRect/>
          </a:stretch>
        </p:blipFill>
        <p:spPr bwMode="auto">
          <a:xfrm>
            <a:off x="463220" y="395320"/>
            <a:ext cx="1825625" cy="5207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6540"/>
            <a:ext cx="8229600" cy="4839623"/>
          </a:xfrm>
        </p:spPr>
        <p:txBody>
          <a:bodyPr/>
          <a:lstStyle/>
          <a:p>
            <a:pPr indent="0">
              <a:buNone/>
              <a:defRPr/>
            </a:pPr>
            <a:r>
              <a:rPr lang="en-US" dirty="0" smtClean="0"/>
              <a:t>The secondary contaminants most commonly monitored by the water treatment plant operator include </a:t>
            </a:r>
            <a:r>
              <a:rPr lang="en-US" b="1" u="sng" dirty="0" smtClean="0"/>
              <a:t>color, </a:t>
            </a:r>
            <a:r>
              <a:rPr lang="en-US" b="1" u="sng" dirty="0" err="1" smtClean="0"/>
              <a:t>corrosivity</a:t>
            </a:r>
            <a:r>
              <a:rPr lang="en-US" b="1" u="sng" dirty="0" smtClean="0"/>
              <a:t>, aluminum, chlorides, iron, manganese, odor, pH, and total dissolved solids.</a:t>
            </a:r>
          </a:p>
          <a:p>
            <a:pPr indent="0">
              <a:defRPr/>
            </a:pP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Secondary Contaminants</a:t>
            </a:r>
            <a:endParaRPr lang="en-US" dirty="0"/>
          </a:p>
        </p:txBody>
      </p:sp>
      <p:sp>
        <p:nvSpPr>
          <p:cNvPr id="46084" name="Slide Number Placeholder 3"/>
          <p:cNvSpPr>
            <a:spLocks noGrp="1"/>
          </p:cNvSpPr>
          <p:nvPr>
            <p:ph type="sldNum" sz="quarter" idx="12"/>
          </p:nvPr>
        </p:nvSpPr>
        <p:spPr>
          <a:noFill/>
        </p:spPr>
        <p:txBody>
          <a:bodyPr/>
          <a:lstStyle/>
          <a:p>
            <a:fld id="{8DA9800F-6E43-49AA-8416-726021AB159D}" type="slidenum">
              <a:rPr lang="en-US" smtClean="0"/>
              <a:pPr/>
              <a:t>44</a:t>
            </a:fld>
            <a:endParaRPr lang="en-US" smtClean="0"/>
          </a:p>
        </p:txBody>
      </p:sp>
      <p:pic>
        <p:nvPicPr>
          <p:cNvPr id="46085" name="Picture 2" descr="Fluorine ">
            <a:hlinkClick r:id="rId3"/>
          </p:cNvPr>
          <p:cNvPicPr>
            <a:picLocks noChangeAspect="1" noChangeArrowheads="1"/>
          </p:cNvPicPr>
          <p:nvPr/>
        </p:nvPicPr>
        <p:blipFill>
          <a:blip r:embed="rId4"/>
          <a:srcRect/>
          <a:stretch>
            <a:fillRect/>
          </a:stretch>
        </p:blipFill>
        <p:spPr bwMode="auto">
          <a:xfrm>
            <a:off x="266700" y="4171950"/>
            <a:ext cx="1600200" cy="1600200"/>
          </a:xfrm>
          <a:prstGeom prst="rect">
            <a:avLst/>
          </a:prstGeom>
          <a:noFill/>
          <a:ln w="9525">
            <a:noFill/>
            <a:miter lim="800000"/>
            <a:headEnd/>
            <a:tailEnd/>
          </a:ln>
        </p:spPr>
      </p:pic>
      <p:pic>
        <p:nvPicPr>
          <p:cNvPr id="46086" name="Picture 4" descr="Aluminum ">
            <a:hlinkClick r:id="rId5"/>
          </p:cNvPr>
          <p:cNvPicPr>
            <a:picLocks noChangeAspect="1" noChangeArrowheads="1"/>
          </p:cNvPicPr>
          <p:nvPr/>
        </p:nvPicPr>
        <p:blipFill>
          <a:blip r:embed="rId6"/>
          <a:srcRect/>
          <a:stretch>
            <a:fillRect/>
          </a:stretch>
        </p:blipFill>
        <p:spPr bwMode="auto">
          <a:xfrm>
            <a:off x="2514600" y="4248150"/>
            <a:ext cx="1657350" cy="1657350"/>
          </a:xfrm>
          <a:prstGeom prst="rect">
            <a:avLst/>
          </a:prstGeom>
          <a:noFill/>
          <a:ln w="9525">
            <a:noFill/>
            <a:miter lim="800000"/>
            <a:headEnd/>
            <a:tailEnd/>
          </a:ln>
        </p:spPr>
      </p:pic>
      <p:pic>
        <p:nvPicPr>
          <p:cNvPr id="46087" name="Picture 6" descr="Iron ">
            <a:hlinkClick r:id="rId7"/>
          </p:cNvPr>
          <p:cNvPicPr>
            <a:picLocks noChangeAspect="1" noChangeArrowheads="1"/>
          </p:cNvPicPr>
          <p:nvPr/>
        </p:nvPicPr>
        <p:blipFill>
          <a:blip r:embed="rId8"/>
          <a:srcRect/>
          <a:stretch>
            <a:fillRect/>
          </a:stretch>
        </p:blipFill>
        <p:spPr bwMode="auto">
          <a:xfrm>
            <a:off x="4838700" y="4229100"/>
            <a:ext cx="1657350" cy="1657350"/>
          </a:xfrm>
          <a:prstGeom prst="rect">
            <a:avLst/>
          </a:prstGeom>
          <a:noFill/>
          <a:ln w="9525">
            <a:noFill/>
            <a:miter lim="800000"/>
            <a:headEnd/>
            <a:tailEnd/>
          </a:ln>
        </p:spPr>
      </p:pic>
      <p:pic>
        <p:nvPicPr>
          <p:cNvPr id="46088" name="Picture 8" descr="Manganese ">
            <a:hlinkClick r:id="rId9"/>
          </p:cNvPr>
          <p:cNvPicPr>
            <a:picLocks noChangeAspect="1" noChangeArrowheads="1"/>
          </p:cNvPicPr>
          <p:nvPr/>
        </p:nvPicPr>
        <p:blipFill>
          <a:blip r:embed="rId10"/>
          <a:srcRect/>
          <a:stretch>
            <a:fillRect/>
          </a:stretch>
        </p:blipFill>
        <p:spPr bwMode="auto">
          <a:xfrm>
            <a:off x="7029450" y="4152900"/>
            <a:ext cx="1657350" cy="165735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39703"/>
            <a:ext cx="8229600" cy="4603898"/>
          </a:xfrm>
        </p:spPr>
        <p:txBody>
          <a:bodyPr/>
          <a:lstStyle/>
          <a:p>
            <a:r>
              <a:rPr lang="en-US" dirty="0" smtClean="0"/>
              <a:t>1-hour reporting for:</a:t>
            </a:r>
          </a:p>
          <a:p>
            <a:pPr lvl="1"/>
            <a:r>
              <a:rPr lang="en-US" dirty="0" smtClean="0"/>
              <a:t>All Tier 1 violations and situations</a:t>
            </a:r>
          </a:p>
          <a:p>
            <a:pPr lvl="1"/>
            <a:r>
              <a:rPr lang="en-US" dirty="0" smtClean="0"/>
              <a:t>Most Tier 2 violations or situations</a:t>
            </a:r>
          </a:p>
          <a:p>
            <a:pPr lvl="1"/>
            <a:r>
              <a:rPr lang="en-US" dirty="0" smtClean="0"/>
              <a:t>Any sample that requires a check sample</a:t>
            </a:r>
          </a:p>
          <a:p>
            <a:pPr lvl="1"/>
            <a:endParaRPr lang="en-US" dirty="0"/>
          </a:p>
          <a:p>
            <a:r>
              <a:rPr lang="en-US" dirty="0" smtClean="0"/>
              <a:t>Tier 1 and Tier 2 definitions</a:t>
            </a:r>
            <a:endParaRPr lang="en-US" dirty="0"/>
          </a:p>
        </p:txBody>
      </p:sp>
      <p:sp>
        <p:nvSpPr>
          <p:cNvPr id="5" name="Title 4"/>
          <p:cNvSpPr>
            <a:spLocks noGrp="1"/>
          </p:cNvSpPr>
          <p:nvPr>
            <p:ph type="title"/>
          </p:nvPr>
        </p:nvSpPr>
        <p:spPr>
          <a:xfrm>
            <a:off x="457200" y="209071"/>
            <a:ext cx="8229600" cy="868362"/>
          </a:xfrm>
        </p:spPr>
        <p:txBody>
          <a:bodyPr/>
          <a:lstStyle/>
          <a:p>
            <a:r>
              <a:rPr lang="en-US" dirty="0" smtClean="0"/>
              <a:t>Public Notification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45</a:t>
            </a:fld>
            <a:endParaRPr lang="en-US">
              <a:solidFill>
                <a:prstClr val="black">
                  <a:tint val="75000"/>
                </a:prstClr>
              </a:solidFill>
            </a:endParaRPr>
          </a:p>
        </p:txBody>
      </p:sp>
    </p:spTree>
    <p:extLst>
      <p:ext uri="{BB962C8B-B14F-4D97-AF65-F5344CB8AC3E}">
        <p14:creationId xmlns:p14="http://schemas.microsoft.com/office/powerpoint/2010/main" val="640167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39703"/>
            <a:ext cx="8229600" cy="4603898"/>
          </a:xfrm>
        </p:spPr>
        <p:txBody>
          <a:bodyPr/>
          <a:lstStyle/>
          <a:p>
            <a:r>
              <a:rPr lang="en-US" dirty="0" smtClean="0"/>
              <a:t>Tier 1 Violations (3-23 and 3-24)</a:t>
            </a:r>
          </a:p>
          <a:p>
            <a:pPr lvl="1"/>
            <a:r>
              <a:rPr lang="en-US" dirty="0" smtClean="0"/>
              <a:t>Common Tier 1: Violation of MCL total coliforms when fecal or E. Coli are present</a:t>
            </a:r>
            <a:endParaRPr lang="en-US" dirty="0"/>
          </a:p>
        </p:txBody>
      </p:sp>
      <p:sp>
        <p:nvSpPr>
          <p:cNvPr id="5" name="Title 4"/>
          <p:cNvSpPr>
            <a:spLocks noGrp="1"/>
          </p:cNvSpPr>
          <p:nvPr>
            <p:ph type="title"/>
          </p:nvPr>
        </p:nvSpPr>
        <p:spPr>
          <a:xfrm>
            <a:off x="457200" y="209071"/>
            <a:ext cx="8229600" cy="868362"/>
          </a:xfrm>
        </p:spPr>
        <p:txBody>
          <a:bodyPr/>
          <a:lstStyle/>
          <a:p>
            <a:r>
              <a:rPr lang="en-US" dirty="0" smtClean="0"/>
              <a:t>Public Notification – Cont’d</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46</a:t>
            </a:fld>
            <a:endParaRPr lang="en-US">
              <a:solidFill>
                <a:prstClr val="black">
                  <a:tint val="75000"/>
                </a:prstClr>
              </a:solidFill>
            </a:endParaRPr>
          </a:p>
        </p:txBody>
      </p:sp>
    </p:spTree>
    <p:extLst>
      <p:ext uri="{BB962C8B-B14F-4D97-AF65-F5344CB8AC3E}">
        <p14:creationId xmlns:p14="http://schemas.microsoft.com/office/powerpoint/2010/main" val="3769334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39703"/>
            <a:ext cx="8229600" cy="4603898"/>
          </a:xfrm>
        </p:spPr>
        <p:txBody>
          <a:bodyPr/>
          <a:lstStyle/>
          <a:p>
            <a:r>
              <a:rPr lang="en-US" dirty="0" smtClean="0"/>
              <a:t>Tier 2 Violations (3-24 and 3-25)</a:t>
            </a:r>
          </a:p>
          <a:p>
            <a:pPr lvl="1"/>
            <a:r>
              <a:rPr lang="en-US" dirty="0" smtClean="0"/>
              <a:t>Please note that secondary contaminants are a Tier 2</a:t>
            </a:r>
          </a:p>
          <a:p>
            <a:pPr lvl="1"/>
            <a:r>
              <a:rPr lang="en-US" dirty="0" smtClean="0"/>
              <a:t>Also note: total coliform without E. coli/Fecal is Tier 2.</a:t>
            </a:r>
            <a:endParaRPr lang="en-US" dirty="0"/>
          </a:p>
        </p:txBody>
      </p:sp>
      <p:sp>
        <p:nvSpPr>
          <p:cNvPr id="5" name="Title 4"/>
          <p:cNvSpPr>
            <a:spLocks noGrp="1"/>
          </p:cNvSpPr>
          <p:nvPr>
            <p:ph type="title"/>
          </p:nvPr>
        </p:nvSpPr>
        <p:spPr>
          <a:xfrm>
            <a:off x="457200" y="209071"/>
            <a:ext cx="8229600" cy="868362"/>
          </a:xfrm>
        </p:spPr>
        <p:txBody>
          <a:bodyPr/>
          <a:lstStyle/>
          <a:p>
            <a:r>
              <a:rPr lang="en-US" dirty="0" smtClean="0"/>
              <a:t>Public Notification – Cont’d</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47</a:t>
            </a:fld>
            <a:endParaRPr lang="en-US">
              <a:solidFill>
                <a:prstClr val="black">
                  <a:tint val="75000"/>
                </a:prstClr>
              </a:solidFill>
            </a:endParaRPr>
          </a:p>
        </p:txBody>
      </p:sp>
    </p:spTree>
    <p:extLst>
      <p:ext uri="{BB962C8B-B14F-4D97-AF65-F5344CB8AC3E}">
        <p14:creationId xmlns:p14="http://schemas.microsoft.com/office/powerpoint/2010/main" val="3309071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716998447"/>
              </p:ext>
            </p:extLst>
          </p:nvPr>
        </p:nvGraphicFramePr>
        <p:xfrm>
          <a:off x="342162" y="1185617"/>
          <a:ext cx="8450963" cy="4034968"/>
        </p:xfrm>
        <a:graphic>
          <a:graphicData uri="http://schemas.openxmlformats.org/drawingml/2006/table">
            <a:tbl>
              <a:tblPr>
                <a:tableStyleId>{5C22544A-7EE6-4342-B048-85BDC9FD1C3A}</a:tableStyleId>
              </a:tblPr>
              <a:tblGrid>
                <a:gridCol w="1778058"/>
                <a:gridCol w="2751937"/>
                <a:gridCol w="3920968"/>
              </a:tblGrid>
              <a:tr h="602598">
                <a:tc gridSpan="3">
                  <a:txBody>
                    <a:bodyPr/>
                    <a:lstStyle/>
                    <a:p>
                      <a:pPr marL="0" marR="0" algn="ctr">
                        <a:spcBef>
                          <a:spcPts val="0"/>
                        </a:spcBef>
                        <a:spcAft>
                          <a:spcPts val="0"/>
                        </a:spcAft>
                      </a:pPr>
                      <a:r>
                        <a:rPr lang="en-US" sz="2000" dirty="0">
                          <a:effectLst/>
                        </a:rPr>
                        <a:t>Table 3.4: Public Notification Delivery Deadlines</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endParaRPr lang="en-US"/>
                    </a:p>
                  </a:txBody>
                  <a:tcPr/>
                </a:tc>
              </a:tr>
              <a:tr h="602598">
                <a:tc>
                  <a:txBody>
                    <a:bodyPr/>
                    <a:lstStyle/>
                    <a:p>
                      <a:pPr marL="0" marR="0" algn="ctr">
                        <a:spcBef>
                          <a:spcPts val="0"/>
                        </a:spcBef>
                        <a:spcAft>
                          <a:spcPts val="0"/>
                        </a:spcAft>
                      </a:pPr>
                      <a:r>
                        <a:rPr lang="en-US" sz="2000" dirty="0">
                          <a:effectLst/>
                        </a:rPr>
                        <a:t>Tier</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rPr>
                        <a:t>Deadlines for Notice</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rPr>
                        <a:t>Deadlines to Contact DEP*</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918924">
                <a:tc>
                  <a:txBody>
                    <a:bodyPr/>
                    <a:lstStyle/>
                    <a:p>
                      <a:pPr marL="0" marR="0" algn="ctr">
                        <a:spcBef>
                          <a:spcPts val="0"/>
                        </a:spcBef>
                        <a:spcAft>
                          <a:spcPts val="0"/>
                        </a:spcAft>
                      </a:pPr>
                      <a:r>
                        <a:rPr lang="en-US" sz="2000" dirty="0">
                          <a:effectLst/>
                        </a:rPr>
                        <a:t>1</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24 hours</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 </a:t>
                      </a:r>
                      <a:r>
                        <a:rPr lang="en-US" sz="2000" dirty="0" smtClean="0">
                          <a:effectLst/>
                        </a:rPr>
                        <a:t>Hour</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0297">
                <a:tc>
                  <a:txBody>
                    <a:bodyPr/>
                    <a:lstStyle/>
                    <a:p>
                      <a:pPr marL="0" marR="0" algn="ctr">
                        <a:spcBef>
                          <a:spcPts val="0"/>
                        </a:spcBef>
                        <a:spcAft>
                          <a:spcPts val="0"/>
                        </a:spcAft>
                      </a:pPr>
                      <a:r>
                        <a:rPr lang="en-US" sz="2000">
                          <a:effectLst/>
                        </a:rPr>
                        <a:t>2</a:t>
                      </a:r>
                      <a:endParaRPr lang="en-US" sz="28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30 days</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 Hour for MCL, MRDL,TT Violations</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551">
                <a:tc>
                  <a:txBody>
                    <a:bodyPr/>
                    <a:lstStyle/>
                    <a:p>
                      <a:pPr marL="0" marR="0" algn="ctr">
                        <a:spcBef>
                          <a:spcPts val="0"/>
                        </a:spcBef>
                        <a:spcAft>
                          <a:spcPts val="0"/>
                        </a:spcAft>
                      </a:pPr>
                      <a:r>
                        <a:rPr lang="en-US" sz="2000">
                          <a:effectLst/>
                        </a:rPr>
                        <a:t>3</a:t>
                      </a:r>
                      <a:endParaRPr lang="en-US" sz="28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 </a:t>
                      </a:r>
                      <a:r>
                        <a:rPr lang="en-US" sz="2000" dirty="0" smtClean="0">
                          <a:effectLst/>
                        </a:rPr>
                        <a:t>year</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Not required</a:t>
                      </a:r>
                      <a:endParaRPr lang="en-US" sz="2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4"/>
          <p:cNvSpPr>
            <a:spLocks noGrp="1"/>
          </p:cNvSpPr>
          <p:nvPr>
            <p:ph type="title"/>
          </p:nvPr>
        </p:nvSpPr>
        <p:spPr>
          <a:xfrm>
            <a:off x="457200" y="209071"/>
            <a:ext cx="8229600" cy="868362"/>
          </a:xfrm>
        </p:spPr>
        <p:txBody>
          <a:bodyPr/>
          <a:lstStyle/>
          <a:p>
            <a:r>
              <a:rPr lang="en-US" dirty="0" smtClean="0"/>
              <a:t>Public Notification – Cont’d</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2070652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p:txBody>
          <a:bodyPr/>
          <a:lstStyle/>
          <a:p>
            <a:pPr eaLnBrk="1" hangingPunct="1">
              <a:lnSpc>
                <a:spcPct val="90000"/>
              </a:lnSpc>
              <a:defRPr/>
            </a:pPr>
            <a:r>
              <a:rPr lang="en-US" sz="2700" b="1" dirty="0" smtClean="0">
                <a:cs typeface="Times New Roman" pitchFamily="18" charset="0"/>
              </a:rPr>
              <a:t>Exercise: Page 3-27 in the workbook</a:t>
            </a:r>
          </a:p>
          <a:p>
            <a:pPr eaLnBrk="1" hangingPunct="1">
              <a:lnSpc>
                <a:spcPct val="90000"/>
              </a:lnSpc>
              <a:defRPr/>
            </a:pPr>
            <a:r>
              <a:rPr lang="en-US" sz="2700" b="1" dirty="0" smtClean="0">
                <a:ea typeface="Arial Unicode MS" pitchFamily="34" charset="-128"/>
                <a:cs typeface="Times New Roman" pitchFamily="18" charset="0"/>
              </a:rPr>
              <a:t>Key Points: Page 3-29 in the workbook</a:t>
            </a:r>
            <a:endParaRPr lang="en-US" sz="2700" b="1" dirty="0" smtClean="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Unit 3 (Regulations) Wrap-Up</a:t>
            </a:r>
            <a:endParaRPr lang="en-US" dirty="0"/>
          </a:p>
        </p:txBody>
      </p:sp>
      <p:sp>
        <p:nvSpPr>
          <p:cNvPr id="47106" name="Slide Number Placeholder 3"/>
          <p:cNvSpPr>
            <a:spLocks noGrp="1"/>
          </p:cNvSpPr>
          <p:nvPr>
            <p:ph type="sldNum" sz="quarter" idx="12"/>
          </p:nvPr>
        </p:nvSpPr>
        <p:spPr>
          <a:noFill/>
        </p:spPr>
        <p:txBody>
          <a:bodyPr/>
          <a:lstStyle/>
          <a:p>
            <a:fld id="{629F06CB-6FB7-42DA-81FE-F398166EAE0C}" type="slidenum">
              <a:rPr lang="en-US" smtClean="0"/>
              <a:pPr/>
              <a:t>49</a:t>
            </a:fld>
            <a:endParaRPr lang="en-US" smtClean="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 y="1381500"/>
            <a:ext cx="8977746" cy="4602163"/>
          </a:xfrm>
        </p:spPr>
        <p:txBody>
          <a:bodyPr/>
          <a:lstStyle/>
          <a:p>
            <a:pPr indent="0" eaLnBrk="1" hangingPunct="1">
              <a:buNone/>
              <a:defRPr/>
            </a:pPr>
            <a:r>
              <a:rPr lang="en-US" u="sng" dirty="0" smtClean="0"/>
              <a:t>Contaminant</a:t>
            </a:r>
            <a:r>
              <a:rPr lang="en-US" dirty="0" smtClean="0"/>
              <a:t>		</a:t>
            </a:r>
            <a:r>
              <a:rPr lang="en-US" u="sng" dirty="0" smtClean="0"/>
              <a:t>Type</a:t>
            </a:r>
            <a:r>
              <a:rPr lang="en-US" dirty="0" smtClean="0"/>
              <a:t>		</a:t>
            </a:r>
            <a:r>
              <a:rPr lang="en-US" u="sng" dirty="0" smtClean="0"/>
              <a:t>Natural/Man Made</a:t>
            </a:r>
            <a:endParaRPr lang="en-US" dirty="0" smtClean="0"/>
          </a:p>
          <a:p>
            <a:pPr indent="0" eaLnBrk="1" hangingPunct="1">
              <a:buNone/>
              <a:defRPr/>
            </a:pPr>
            <a:r>
              <a:rPr lang="en-US" b="1" dirty="0" smtClean="0"/>
              <a:t>Iron</a:t>
            </a:r>
            <a:r>
              <a:rPr lang="en-US" dirty="0" smtClean="0"/>
              <a:t>			Chemical	Natural </a:t>
            </a:r>
          </a:p>
          <a:p>
            <a:pPr indent="0" eaLnBrk="1" hangingPunct="1">
              <a:buNone/>
              <a:defRPr/>
            </a:pPr>
            <a:r>
              <a:rPr lang="en-US" b="1" dirty="0" smtClean="0"/>
              <a:t>Cryptosporidium</a:t>
            </a:r>
            <a:r>
              <a:rPr lang="en-US" dirty="0" smtClean="0"/>
              <a:t>	Biological	Natural </a:t>
            </a:r>
          </a:p>
          <a:p>
            <a:pPr indent="0" eaLnBrk="1" hangingPunct="1">
              <a:buNone/>
              <a:defRPr/>
            </a:pPr>
            <a:r>
              <a:rPr lang="en-US" b="1" dirty="0" smtClean="0"/>
              <a:t>Clay particles</a:t>
            </a:r>
            <a:r>
              <a:rPr lang="en-US" dirty="0" smtClean="0"/>
              <a:t>		</a:t>
            </a:r>
            <a:r>
              <a:rPr lang="en-US" sz="2800" dirty="0" smtClean="0"/>
              <a:t>Suspended</a:t>
            </a:r>
            <a:r>
              <a:rPr lang="en-US" dirty="0" smtClean="0"/>
              <a:t>	Natural</a:t>
            </a:r>
          </a:p>
          <a:p>
            <a:pPr indent="0" eaLnBrk="1" hangingPunct="1">
              <a:buNone/>
              <a:defRPr/>
            </a:pPr>
            <a:r>
              <a:rPr lang="en-US" b="1" dirty="0" smtClean="0"/>
              <a:t>MTBE 		</a:t>
            </a:r>
            <a:r>
              <a:rPr lang="en-US" dirty="0" smtClean="0"/>
              <a:t>	Chemical	Man made</a:t>
            </a:r>
          </a:p>
          <a:p>
            <a:pPr indent="0" eaLnBrk="1" hangingPunct="1">
              <a:buNone/>
              <a:defRPr/>
            </a:pPr>
            <a:r>
              <a:rPr lang="en-US" b="1" dirty="0" smtClean="0"/>
              <a:t>Nitrates</a:t>
            </a:r>
            <a:r>
              <a:rPr lang="en-US" dirty="0" smtClean="0"/>
              <a:t>			Chemical	Usually man made</a:t>
            </a:r>
          </a:p>
          <a:p>
            <a:pPr indent="0" eaLnBrk="1" hangingPunct="1">
              <a:buNone/>
              <a:defRPr/>
            </a:pPr>
            <a:r>
              <a:rPr lang="en-US" b="1" dirty="0" err="1" smtClean="0"/>
              <a:t>Legionella</a:t>
            </a:r>
            <a:r>
              <a:rPr lang="en-US" dirty="0" smtClean="0"/>
              <a:t> (a virus)	Biological	Natural</a:t>
            </a:r>
          </a:p>
          <a:p>
            <a:pPr indent="0" eaLnBrk="1" hangingPunct="1">
              <a:buNone/>
              <a:defRPr/>
            </a:pPr>
            <a:r>
              <a:rPr lang="en-US" b="1" dirty="0" smtClean="0"/>
              <a:t>Fluoride</a:t>
            </a:r>
            <a:r>
              <a:rPr lang="en-US" dirty="0" smtClean="0"/>
              <a:t>			Chemical	Natural </a:t>
            </a:r>
          </a:p>
        </p:txBody>
      </p:sp>
      <p:sp>
        <p:nvSpPr>
          <p:cNvPr id="2" name="Title 1"/>
          <p:cNvSpPr>
            <a:spLocks noGrp="1"/>
          </p:cNvSpPr>
          <p:nvPr>
            <p:ph type="title"/>
          </p:nvPr>
        </p:nvSpPr>
        <p:spPr/>
        <p:txBody>
          <a:bodyPr/>
          <a:lstStyle/>
          <a:p>
            <a:pPr eaLnBrk="1" hangingPunct="1">
              <a:defRPr/>
            </a:pPr>
            <a:r>
              <a:rPr lang="en-US" dirty="0" smtClean="0"/>
              <a:t>Examples of Contaminants</a:t>
            </a:r>
          </a:p>
        </p:txBody>
      </p:sp>
      <p:sp>
        <p:nvSpPr>
          <p:cNvPr id="6148" name="Slide Number Placeholder 3"/>
          <p:cNvSpPr>
            <a:spLocks noGrp="1"/>
          </p:cNvSpPr>
          <p:nvPr>
            <p:ph type="sldNum" sz="quarter" idx="12"/>
          </p:nvPr>
        </p:nvSpPr>
        <p:spPr>
          <a:noFill/>
        </p:spPr>
        <p:txBody>
          <a:bodyPr/>
          <a:lstStyle/>
          <a:p>
            <a:fld id="{29E9FBAA-1084-4241-A18E-C0BA84413796}" type="slidenum">
              <a:rPr lang="en-US" smtClean="0"/>
              <a:pPr/>
              <a:t>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1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1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0203"/>
            <a:ext cx="8229600" cy="3845442"/>
          </a:xfrm>
        </p:spPr>
        <p:txBody>
          <a:bodyPr/>
          <a:lstStyle/>
          <a:p>
            <a:pPr indent="0">
              <a:buNone/>
              <a:defRPr/>
            </a:pPr>
            <a:r>
              <a:rPr lang="en-US" b="1" dirty="0" smtClean="0"/>
              <a:t>Learning Objectives</a:t>
            </a:r>
          </a:p>
          <a:p>
            <a:pPr marL="800100" indent="-457200">
              <a:defRPr/>
            </a:pPr>
            <a:r>
              <a:rPr lang="en-US" dirty="0" smtClean="0"/>
              <a:t>Identify the major system management responsibility topics and provide links to templates.</a:t>
            </a:r>
          </a:p>
          <a:p>
            <a:pPr marL="800100" indent="-457200">
              <a:defRPr/>
            </a:pPr>
            <a:r>
              <a:rPr lang="en-US" dirty="0" smtClean="0"/>
              <a:t>Identify additional drinking water resources.</a:t>
            </a:r>
            <a:endParaRPr lang="en-US" dirty="0"/>
          </a:p>
        </p:txBody>
      </p:sp>
      <p:sp>
        <p:nvSpPr>
          <p:cNvPr id="2" name="Title 1"/>
          <p:cNvSpPr>
            <a:spLocks noGrp="1"/>
          </p:cNvSpPr>
          <p:nvPr>
            <p:ph type="title"/>
          </p:nvPr>
        </p:nvSpPr>
        <p:spPr>
          <a:xfrm>
            <a:off x="457200" y="251603"/>
            <a:ext cx="8463516" cy="868362"/>
          </a:xfrm>
        </p:spPr>
        <p:txBody>
          <a:bodyPr/>
          <a:lstStyle/>
          <a:p>
            <a:pPr algn="l">
              <a:defRPr/>
            </a:pPr>
            <a:r>
              <a:rPr lang="en-US" sz="3200" dirty="0" smtClean="0"/>
              <a:t>Unit 4: </a:t>
            </a:r>
            <a:r>
              <a:rPr lang="en-US" sz="3600" dirty="0" smtClean="0"/>
              <a:t>System Management Responsibilities</a:t>
            </a:r>
            <a:endParaRPr lang="en-US" sz="3600" dirty="0"/>
          </a:p>
        </p:txBody>
      </p:sp>
      <p:sp>
        <p:nvSpPr>
          <p:cNvPr id="48132" name="Slide Number Placeholder 3"/>
          <p:cNvSpPr>
            <a:spLocks noGrp="1"/>
          </p:cNvSpPr>
          <p:nvPr>
            <p:ph type="sldNum" sz="quarter" idx="12"/>
          </p:nvPr>
        </p:nvSpPr>
        <p:spPr>
          <a:noFill/>
        </p:spPr>
        <p:txBody>
          <a:bodyPr/>
          <a:lstStyle/>
          <a:p>
            <a:fld id="{11CD85B7-D12A-47E6-9472-3A2A723CB786}" type="slidenum">
              <a:rPr lang="en-US" smtClean="0"/>
              <a:pPr/>
              <a:t>50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19" y="1180214"/>
            <a:ext cx="8229600" cy="4914051"/>
          </a:xfrm>
        </p:spPr>
        <p:txBody>
          <a:bodyPr/>
          <a:lstStyle/>
          <a:p>
            <a:pPr indent="0">
              <a:buNone/>
              <a:defRPr/>
            </a:pPr>
            <a:r>
              <a:rPr lang="en-US" sz="2800" dirty="0"/>
              <a:t>This unit includes tables that summarize selected system management responsibilities</a:t>
            </a:r>
          </a:p>
          <a:p>
            <a:pPr marL="1200150" lvl="1" indent="-457200">
              <a:spcBef>
                <a:spcPts val="200"/>
              </a:spcBef>
              <a:defRPr/>
            </a:pPr>
            <a:r>
              <a:rPr lang="en-US" sz="2400" dirty="0" smtClean="0"/>
              <a:t>Total coliform sampling siting plan</a:t>
            </a:r>
          </a:p>
          <a:p>
            <a:pPr marL="1200150" lvl="1" indent="-457200">
              <a:spcBef>
                <a:spcPts val="200"/>
              </a:spcBef>
              <a:defRPr/>
            </a:pPr>
            <a:r>
              <a:rPr lang="en-US" sz="2400" dirty="0" smtClean="0"/>
              <a:t>Lead and copper rule sample </a:t>
            </a:r>
            <a:r>
              <a:rPr lang="en-US" sz="2400" dirty="0" err="1" smtClean="0"/>
              <a:t>siting</a:t>
            </a:r>
            <a:r>
              <a:rPr lang="en-US" sz="2400" dirty="0" smtClean="0"/>
              <a:t> plan</a:t>
            </a:r>
          </a:p>
          <a:p>
            <a:pPr marL="1200150" lvl="1" indent="-457200">
              <a:spcBef>
                <a:spcPts val="200"/>
              </a:spcBef>
              <a:defRPr/>
            </a:pPr>
            <a:r>
              <a:rPr lang="en-US" sz="2400" dirty="0" smtClean="0"/>
              <a:t>Stage 2 Disinfectant Byproduct Rule Monitoring Plan</a:t>
            </a:r>
          </a:p>
          <a:p>
            <a:pPr marL="1200150" lvl="1" indent="-457200">
              <a:spcBef>
                <a:spcPts val="200"/>
              </a:spcBef>
              <a:defRPr/>
            </a:pPr>
            <a:r>
              <a:rPr lang="en-US" sz="2400" dirty="0" smtClean="0"/>
              <a:t>Monthly Operation Reports</a:t>
            </a:r>
          </a:p>
          <a:p>
            <a:pPr marL="1200150" lvl="1" indent="-457200">
              <a:spcBef>
                <a:spcPts val="200"/>
              </a:spcBef>
              <a:defRPr/>
            </a:pPr>
            <a:r>
              <a:rPr lang="en-US" sz="2400" dirty="0" smtClean="0"/>
              <a:t>Complaint Record</a:t>
            </a:r>
          </a:p>
          <a:p>
            <a:pPr marL="1200150" lvl="1" indent="-457200">
              <a:spcBef>
                <a:spcPts val="200"/>
              </a:spcBef>
              <a:defRPr/>
            </a:pPr>
            <a:r>
              <a:rPr lang="en-US" sz="2400" dirty="0" smtClean="0"/>
              <a:t>Operation / Maintenance  Plan</a:t>
            </a:r>
          </a:p>
          <a:p>
            <a:pPr marL="1200150" lvl="1" indent="-457200">
              <a:spcBef>
                <a:spcPts val="200"/>
              </a:spcBef>
              <a:defRPr/>
            </a:pPr>
            <a:r>
              <a:rPr lang="en-US" sz="2400" dirty="0" smtClean="0"/>
              <a:t>Emergency Response Plan</a:t>
            </a:r>
          </a:p>
          <a:p>
            <a:pPr marL="1200150" lvl="1" indent="-457200">
              <a:spcBef>
                <a:spcPts val="200"/>
              </a:spcBef>
              <a:defRPr/>
            </a:pPr>
            <a:r>
              <a:rPr lang="en-US" sz="2400" dirty="0" smtClean="0"/>
              <a:t>Distribution System Map</a:t>
            </a:r>
          </a:p>
          <a:p>
            <a:pPr marL="1200150" lvl="1" indent="-457200">
              <a:spcBef>
                <a:spcPts val="200"/>
              </a:spcBef>
              <a:defRPr/>
            </a:pPr>
            <a:r>
              <a:rPr lang="en-US" sz="2400" dirty="0" smtClean="0"/>
              <a:t>Cross Connection Control Plan</a:t>
            </a:r>
          </a:p>
          <a:p>
            <a:pPr marL="1200150" lvl="1" indent="-457200">
              <a:spcBef>
                <a:spcPts val="200"/>
              </a:spcBef>
              <a:defRPr/>
            </a:pPr>
            <a:r>
              <a:rPr lang="en-US" sz="2400" dirty="0" smtClean="0"/>
              <a:t>Sanitary Survey</a:t>
            </a:r>
          </a:p>
          <a:p>
            <a:pPr marL="1200150" lvl="1" indent="-457200">
              <a:spcBef>
                <a:spcPts val="200"/>
              </a:spcBef>
              <a:defRPr/>
            </a:pPr>
            <a:r>
              <a:rPr lang="en-US" sz="2400" dirty="0" smtClean="0"/>
              <a:t>Record Retention</a:t>
            </a:r>
          </a:p>
        </p:txBody>
      </p:sp>
      <p:sp>
        <p:nvSpPr>
          <p:cNvPr id="2" name="Title 1"/>
          <p:cNvSpPr>
            <a:spLocks noGrp="1"/>
          </p:cNvSpPr>
          <p:nvPr>
            <p:ph type="title"/>
          </p:nvPr>
        </p:nvSpPr>
        <p:spPr>
          <a:xfrm>
            <a:off x="457200" y="212650"/>
            <a:ext cx="8229600" cy="893136"/>
          </a:xfrm>
        </p:spPr>
        <p:txBody>
          <a:bodyPr/>
          <a:lstStyle/>
          <a:p>
            <a:pPr>
              <a:defRPr/>
            </a:pPr>
            <a:r>
              <a:rPr lang="en-US" dirty="0" smtClean="0"/>
              <a:t>Tables</a:t>
            </a:r>
            <a:endParaRPr lang="en-US" dirty="0"/>
          </a:p>
        </p:txBody>
      </p:sp>
      <p:sp>
        <p:nvSpPr>
          <p:cNvPr id="49156" name="Slide Number Placeholder 3"/>
          <p:cNvSpPr>
            <a:spLocks noGrp="1"/>
          </p:cNvSpPr>
          <p:nvPr>
            <p:ph type="sldNum" sz="quarter" idx="12"/>
          </p:nvPr>
        </p:nvSpPr>
        <p:spPr>
          <a:noFill/>
        </p:spPr>
        <p:txBody>
          <a:bodyPr/>
          <a:lstStyle/>
          <a:p>
            <a:fld id="{7158DA85-8D7F-469B-AA5E-4569901A610A}" type="slidenum">
              <a:rPr lang="en-US" smtClean="0"/>
              <a:pPr/>
              <a:t>51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86" y="1109330"/>
            <a:ext cx="8229600" cy="4602163"/>
          </a:xfrm>
        </p:spPr>
        <p:txBody>
          <a:bodyPr/>
          <a:lstStyle/>
          <a:p>
            <a:pPr marL="800100" indent="-457200">
              <a:defRPr/>
            </a:pPr>
            <a:r>
              <a:rPr lang="en-US" sz="2800" dirty="0" smtClean="0"/>
              <a:t>Use the numerous tables in this unit to review your system management responsibilities under chapter 109</a:t>
            </a:r>
          </a:p>
          <a:p>
            <a:pPr marL="800100" indent="-457200">
              <a:defRPr/>
            </a:pPr>
            <a:r>
              <a:rPr lang="en-US" sz="2800" dirty="0" smtClean="0"/>
              <a:t>Use the templates for the various plans if you have not yet created these plans</a:t>
            </a:r>
          </a:p>
          <a:p>
            <a:pPr marL="800100" indent="-457200">
              <a:defRPr/>
            </a:pPr>
            <a:r>
              <a:rPr lang="en-US" sz="2800" dirty="0" smtClean="0"/>
              <a:t>Table 12:  Additional Resources provides you with links to many important DEP web pages</a:t>
            </a:r>
          </a:p>
          <a:p>
            <a:pPr marL="800100" indent="-457200">
              <a:defRPr/>
            </a:pPr>
            <a:r>
              <a:rPr lang="en-US" sz="2800" dirty="0" smtClean="0"/>
              <a:t>Systems that serve more than 3,300 people must conduct a vulnerability assessment to address terrorist threats</a:t>
            </a:r>
            <a:endParaRPr lang="en-US" sz="2800" dirty="0"/>
          </a:p>
        </p:txBody>
      </p:sp>
      <p:sp>
        <p:nvSpPr>
          <p:cNvPr id="2" name="Title 1"/>
          <p:cNvSpPr>
            <a:spLocks noGrp="1"/>
          </p:cNvSpPr>
          <p:nvPr>
            <p:ph type="title"/>
          </p:nvPr>
        </p:nvSpPr>
        <p:spPr/>
        <p:txBody>
          <a:bodyPr/>
          <a:lstStyle/>
          <a:p>
            <a:pPr>
              <a:defRPr/>
            </a:pPr>
            <a:r>
              <a:rPr lang="en-US" dirty="0" smtClean="0"/>
              <a:t>Unit 4 Key Points</a:t>
            </a:r>
            <a:endParaRPr lang="en-US" dirty="0"/>
          </a:p>
        </p:txBody>
      </p:sp>
      <p:sp>
        <p:nvSpPr>
          <p:cNvPr id="50180" name="Slide Number Placeholder 3"/>
          <p:cNvSpPr>
            <a:spLocks noGrp="1"/>
          </p:cNvSpPr>
          <p:nvPr>
            <p:ph type="sldNum" sz="quarter" idx="12"/>
          </p:nvPr>
        </p:nvSpPr>
        <p:spPr>
          <a:noFill/>
        </p:spPr>
        <p:txBody>
          <a:bodyPr/>
          <a:lstStyle/>
          <a:p>
            <a:fld id="{75E561F3-285C-49C6-8508-D114967A9408}" type="slidenum">
              <a:rPr lang="en-US" smtClean="0"/>
              <a:pPr/>
              <a:t>52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7926"/>
            <a:ext cx="8229600" cy="4648237"/>
          </a:xfrm>
        </p:spPr>
        <p:txBody>
          <a:bodyPr/>
          <a:lstStyle/>
          <a:p>
            <a:pPr indent="0">
              <a:buNone/>
              <a:defRPr/>
            </a:pPr>
            <a:r>
              <a:rPr lang="en-US" b="1" dirty="0" smtClean="0"/>
              <a:t>Volume II, Module 1</a:t>
            </a:r>
          </a:p>
          <a:p>
            <a:pPr marL="800100" indent="-457200">
              <a:defRPr/>
            </a:pPr>
            <a:r>
              <a:rPr lang="en-US" dirty="0" smtClean="0"/>
              <a:t>Unit 1 – Introduction to Groundwater</a:t>
            </a:r>
          </a:p>
          <a:p>
            <a:pPr marL="800100" indent="-457200">
              <a:defRPr/>
            </a:pPr>
            <a:r>
              <a:rPr lang="en-US" dirty="0" smtClean="0"/>
              <a:t>Unit 2 - Aquifers</a:t>
            </a:r>
          </a:p>
        </p:txBody>
      </p:sp>
      <p:sp>
        <p:nvSpPr>
          <p:cNvPr id="2" name="Title 1"/>
          <p:cNvSpPr>
            <a:spLocks noGrp="1"/>
          </p:cNvSpPr>
          <p:nvPr>
            <p:ph type="title"/>
          </p:nvPr>
        </p:nvSpPr>
        <p:spPr>
          <a:xfrm>
            <a:off x="457200" y="294135"/>
            <a:ext cx="8229600" cy="868362"/>
          </a:xfrm>
        </p:spPr>
        <p:txBody>
          <a:bodyPr/>
          <a:lstStyle/>
          <a:p>
            <a:pPr>
              <a:defRPr/>
            </a:pPr>
            <a:r>
              <a:rPr lang="en-US" sz="3200" dirty="0" smtClean="0"/>
              <a:t>Groundwater Sources of Supply and Protection</a:t>
            </a:r>
            <a:endParaRPr lang="en-US" sz="3200" dirty="0"/>
          </a:p>
        </p:txBody>
      </p:sp>
      <p:sp>
        <p:nvSpPr>
          <p:cNvPr id="51204" name="Slide Number Placeholder 3"/>
          <p:cNvSpPr>
            <a:spLocks noGrp="1"/>
          </p:cNvSpPr>
          <p:nvPr>
            <p:ph type="sldNum" sz="quarter" idx="12"/>
          </p:nvPr>
        </p:nvSpPr>
        <p:spPr>
          <a:noFill/>
        </p:spPr>
        <p:txBody>
          <a:bodyPr/>
          <a:lstStyle/>
          <a:p>
            <a:fld id="{0EAE83F3-DEC4-4720-A209-5E3903082176}" type="slidenum">
              <a:rPr lang="en-US" smtClean="0"/>
              <a:pPr/>
              <a:t>53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p>
            <a:pPr marL="800100" indent="-457200">
              <a:defRPr/>
            </a:pPr>
            <a:r>
              <a:rPr lang="en-US" dirty="0" smtClean="0"/>
              <a:t>Water obtained from dug, drilled, bored, jetted or driven wells</a:t>
            </a:r>
          </a:p>
          <a:p>
            <a:pPr marL="800100" indent="-457200">
              <a:defRPr/>
            </a:pPr>
            <a:r>
              <a:rPr lang="en-US" dirty="0" smtClean="0"/>
              <a:t>Water obtained from Infiltration Galleries and Radial Collectors</a:t>
            </a:r>
          </a:p>
          <a:p>
            <a:pPr marL="800100" indent="-457200">
              <a:defRPr/>
            </a:pPr>
            <a:r>
              <a:rPr lang="en-US" dirty="0" smtClean="0"/>
              <a:t>Water obtained from springs</a:t>
            </a:r>
            <a:endParaRPr lang="en-US" dirty="0"/>
          </a:p>
        </p:txBody>
      </p:sp>
      <p:sp>
        <p:nvSpPr>
          <p:cNvPr id="2" name="Title 1"/>
          <p:cNvSpPr>
            <a:spLocks noGrp="1"/>
          </p:cNvSpPr>
          <p:nvPr>
            <p:ph type="title"/>
          </p:nvPr>
        </p:nvSpPr>
        <p:spPr>
          <a:xfrm>
            <a:off x="457200" y="283502"/>
            <a:ext cx="8229600" cy="868362"/>
          </a:xfrm>
        </p:spPr>
        <p:txBody>
          <a:bodyPr/>
          <a:lstStyle/>
          <a:p>
            <a:pPr>
              <a:defRPr/>
            </a:pPr>
            <a:r>
              <a:rPr lang="en-US" sz="3600" dirty="0" smtClean="0"/>
              <a:t>Sources of Groundwater for Drinking</a:t>
            </a:r>
            <a:endParaRPr lang="en-US" sz="3600" dirty="0"/>
          </a:p>
        </p:txBody>
      </p:sp>
      <p:sp>
        <p:nvSpPr>
          <p:cNvPr id="52228" name="Slide Number Placeholder 3"/>
          <p:cNvSpPr>
            <a:spLocks noGrp="1"/>
          </p:cNvSpPr>
          <p:nvPr>
            <p:ph type="sldNum" sz="quarter" idx="12"/>
          </p:nvPr>
        </p:nvSpPr>
        <p:spPr>
          <a:noFill/>
        </p:spPr>
        <p:txBody>
          <a:bodyPr/>
          <a:lstStyle/>
          <a:p>
            <a:fld id="{9A9122A6-F931-4AC0-B772-17E06977286D}" type="slidenum">
              <a:rPr lang="en-US" smtClean="0"/>
              <a:pPr/>
              <a:t>54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defRPr/>
            </a:pPr>
            <a:r>
              <a:rPr lang="en-US" b="1" u="sng" dirty="0" smtClean="0"/>
              <a:t>G</a:t>
            </a:r>
            <a:r>
              <a:rPr lang="en-US" dirty="0" smtClean="0"/>
              <a:t>roundwater </a:t>
            </a:r>
            <a:r>
              <a:rPr lang="en-US" b="1" u="sng" dirty="0"/>
              <a:t>U</a:t>
            </a:r>
            <a:r>
              <a:rPr lang="en-US" dirty="0" smtClean="0"/>
              <a:t>nder the </a:t>
            </a:r>
            <a:r>
              <a:rPr lang="en-US" b="1" u="sng" dirty="0" smtClean="0"/>
              <a:t>D</a:t>
            </a:r>
            <a:r>
              <a:rPr lang="en-US" dirty="0" smtClean="0"/>
              <a:t>irect </a:t>
            </a:r>
            <a:r>
              <a:rPr lang="en-US" b="1" u="sng" dirty="0"/>
              <a:t>I</a:t>
            </a:r>
            <a:r>
              <a:rPr lang="en-US" dirty="0" smtClean="0"/>
              <a:t>nfluence of water that has been classified as a surface water source.  </a:t>
            </a:r>
          </a:p>
          <a:p>
            <a:pPr marL="800100" indent="-457200">
              <a:defRPr/>
            </a:pPr>
            <a:r>
              <a:rPr lang="en-US" dirty="0" smtClean="0"/>
              <a:t>Requires treatment as surface water.</a:t>
            </a:r>
            <a:endParaRPr lang="en-US" dirty="0"/>
          </a:p>
        </p:txBody>
      </p:sp>
      <p:sp>
        <p:nvSpPr>
          <p:cNvPr id="2" name="Title 1"/>
          <p:cNvSpPr>
            <a:spLocks noGrp="1"/>
          </p:cNvSpPr>
          <p:nvPr>
            <p:ph type="title"/>
          </p:nvPr>
        </p:nvSpPr>
        <p:spPr/>
        <p:txBody>
          <a:bodyPr/>
          <a:lstStyle/>
          <a:p>
            <a:pPr>
              <a:defRPr/>
            </a:pPr>
            <a:r>
              <a:rPr lang="en-US" dirty="0" smtClean="0"/>
              <a:t>GUDI</a:t>
            </a:r>
            <a:endParaRPr lang="en-US" dirty="0"/>
          </a:p>
        </p:txBody>
      </p:sp>
      <p:sp>
        <p:nvSpPr>
          <p:cNvPr id="53252" name="Slide Number Placeholder 3"/>
          <p:cNvSpPr>
            <a:spLocks noGrp="1"/>
          </p:cNvSpPr>
          <p:nvPr>
            <p:ph type="sldNum" sz="quarter" idx="12"/>
          </p:nvPr>
        </p:nvSpPr>
        <p:spPr>
          <a:noFill/>
        </p:spPr>
        <p:txBody>
          <a:bodyPr/>
          <a:lstStyle/>
          <a:p>
            <a:fld id="{3C543090-1965-48CD-AB6A-6DB45842E8DB}" type="slidenum">
              <a:rPr lang="en-US" smtClean="0"/>
              <a:pPr/>
              <a:t>55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pPr>
              <a:defRPr/>
            </a:pPr>
            <a:r>
              <a:rPr lang="en-US" dirty="0" smtClean="0"/>
              <a:t>Hydrologic Cycle</a:t>
            </a:r>
            <a:endParaRPr lang="en-US" dirty="0"/>
          </a:p>
        </p:txBody>
      </p:sp>
      <p:sp>
        <p:nvSpPr>
          <p:cNvPr id="54276" name="Slide Number Placeholder 3"/>
          <p:cNvSpPr>
            <a:spLocks noGrp="1"/>
          </p:cNvSpPr>
          <p:nvPr>
            <p:ph type="sldNum" sz="quarter" idx="12"/>
          </p:nvPr>
        </p:nvSpPr>
        <p:spPr>
          <a:noFill/>
        </p:spPr>
        <p:txBody>
          <a:bodyPr/>
          <a:lstStyle/>
          <a:p>
            <a:fld id="{393D4631-C84A-4FC8-88E9-CE5C2F5198E2}" type="slidenum">
              <a:rPr lang="en-US" smtClean="0"/>
              <a:pPr/>
              <a:t>56</a:t>
            </a:fld>
            <a:endParaRPr lang="en-US" smtClean="0"/>
          </a:p>
        </p:txBody>
      </p:sp>
      <p:pic>
        <p:nvPicPr>
          <p:cNvPr id="54277" name="Picture 2" descr="hydrocycle"/>
          <p:cNvPicPr>
            <a:picLocks noChangeAspect="1" noChangeArrowheads="1"/>
          </p:cNvPicPr>
          <p:nvPr/>
        </p:nvPicPr>
        <p:blipFill>
          <a:blip r:embed="rId3"/>
          <a:srcRect/>
          <a:stretch>
            <a:fillRect/>
          </a:stretch>
        </p:blipFill>
        <p:spPr bwMode="auto">
          <a:xfrm>
            <a:off x="285750" y="1319213"/>
            <a:ext cx="8485188" cy="51196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defRPr/>
            </a:pPr>
            <a:r>
              <a:rPr lang="en-US" sz="2800" dirty="0" smtClean="0"/>
              <a:t>Exercise on Page 1-11 of Volume II workbook</a:t>
            </a:r>
          </a:p>
          <a:p>
            <a:pPr marL="457200" indent="-457200">
              <a:defRPr/>
            </a:pPr>
            <a:r>
              <a:rPr lang="en-US" sz="2800" dirty="0" smtClean="0"/>
              <a:t>Key Points on Page 1-12 of Volume II workbook</a:t>
            </a:r>
            <a:endParaRPr lang="en-US" sz="2800" dirty="0"/>
          </a:p>
        </p:txBody>
      </p:sp>
      <p:sp>
        <p:nvSpPr>
          <p:cNvPr id="2" name="Title 1"/>
          <p:cNvSpPr>
            <a:spLocks noGrp="1"/>
          </p:cNvSpPr>
          <p:nvPr>
            <p:ph type="title"/>
          </p:nvPr>
        </p:nvSpPr>
        <p:spPr/>
        <p:txBody>
          <a:bodyPr/>
          <a:lstStyle/>
          <a:p>
            <a:pPr>
              <a:defRPr/>
            </a:pPr>
            <a:r>
              <a:rPr lang="en-US" dirty="0" smtClean="0"/>
              <a:t>Unit 1 (Intro to GW) Wrap-Up</a:t>
            </a:r>
            <a:endParaRPr lang="en-US" dirty="0"/>
          </a:p>
        </p:txBody>
      </p:sp>
      <p:sp>
        <p:nvSpPr>
          <p:cNvPr id="55300" name="Slide Number Placeholder 3"/>
          <p:cNvSpPr>
            <a:spLocks noGrp="1"/>
          </p:cNvSpPr>
          <p:nvPr>
            <p:ph type="sldNum" sz="quarter" idx="12"/>
          </p:nvPr>
        </p:nvSpPr>
        <p:spPr>
          <a:noFill/>
        </p:spPr>
        <p:txBody>
          <a:bodyPr/>
          <a:lstStyle/>
          <a:p>
            <a:fld id="{7DAD448B-BF37-4720-BA6F-BD3C778BEF10}" type="slidenum">
              <a:rPr lang="en-US" smtClean="0"/>
              <a:pPr/>
              <a:t>57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r>
              <a:rPr lang="en-US" sz="2800" dirty="0" smtClean="0"/>
              <a:t>Objectives</a:t>
            </a:r>
          </a:p>
          <a:p>
            <a:pPr lvl="0"/>
            <a:r>
              <a:rPr lang="en-US" sz="2800" dirty="0"/>
              <a:t>List four types of groundwater aquifers found in Pennsylvania</a:t>
            </a:r>
          </a:p>
          <a:p>
            <a:pPr lvl="0"/>
            <a:r>
              <a:rPr lang="en-US" sz="2800" dirty="0"/>
              <a:t>Identify on a map, the location of Pennsylvania’s principal groundwater aquifers.</a:t>
            </a:r>
          </a:p>
          <a:p>
            <a:pPr lvl="0"/>
            <a:r>
              <a:rPr lang="en-US" sz="2800" dirty="0"/>
              <a:t>Describe the geology of each of the four aquifers.</a:t>
            </a:r>
          </a:p>
          <a:p>
            <a:pPr lvl="0"/>
            <a:r>
              <a:rPr lang="en-US" sz="2800" dirty="0"/>
              <a:t>List three common types of groundwater sources found in Pennsylvania.</a:t>
            </a:r>
          </a:p>
          <a:p>
            <a:pPr marL="457200" indent="-457200">
              <a:defRPr/>
            </a:pPr>
            <a:endParaRPr lang="en-US" sz="2800" dirty="0"/>
          </a:p>
        </p:txBody>
      </p:sp>
      <p:sp>
        <p:nvSpPr>
          <p:cNvPr id="2" name="Title 1"/>
          <p:cNvSpPr>
            <a:spLocks noGrp="1"/>
          </p:cNvSpPr>
          <p:nvPr>
            <p:ph type="title"/>
          </p:nvPr>
        </p:nvSpPr>
        <p:spPr/>
        <p:txBody>
          <a:bodyPr/>
          <a:lstStyle/>
          <a:p>
            <a:pPr>
              <a:defRPr/>
            </a:pPr>
            <a:r>
              <a:rPr lang="en-US" dirty="0" smtClean="0"/>
              <a:t>Module 2, Unit 2 - Aquifers</a:t>
            </a:r>
            <a:endParaRPr lang="en-US" dirty="0"/>
          </a:p>
        </p:txBody>
      </p:sp>
      <p:sp>
        <p:nvSpPr>
          <p:cNvPr id="55300" name="Slide Number Placeholder 3"/>
          <p:cNvSpPr>
            <a:spLocks noGrp="1"/>
          </p:cNvSpPr>
          <p:nvPr>
            <p:ph type="sldNum" sz="quarter" idx="12"/>
          </p:nvPr>
        </p:nvSpPr>
        <p:spPr>
          <a:noFill/>
        </p:spPr>
        <p:txBody>
          <a:bodyPr/>
          <a:lstStyle/>
          <a:p>
            <a:fld id="{7DAD448B-BF37-4720-BA6F-BD3C778BEF10}" type="slidenum">
              <a:rPr lang="en-US" smtClean="0"/>
              <a:pPr/>
              <a:t>58</a:t>
            </a:fld>
            <a:endParaRPr lang="en-US" smtClean="0"/>
          </a:p>
        </p:txBody>
      </p:sp>
    </p:spTree>
    <p:extLst>
      <p:ext uri="{BB962C8B-B14F-4D97-AF65-F5344CB8AC3E}">
        <p14:creationId xmlns:p14="http://schemas.microsoft.com/office/powerpoint/2010/main" val="106496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6"/>
            <a:ext cx="8229600" cy="809624"/>
          </a:xfrm>
        </p:spPr>
        <p:txBody>
          <a:bodyPr/>
          <a:lstStyle/>
          <a:p>
            <a:pPr>
              <a:defRPr/>
            </a:pPr>
            <a:r>
              <a:rPr lang="en-US" sz="3600" dirty="0" smtClean="0"/>
              <a:t>Aquifer</a:t>
            </a:r>
            <a:endParaRPr lang="en-US" sz="3600" dirty="0"/>
          </a:p>
        </p:txBody>
      </p:sp>
      <p:sp>
        <p:nvSpPr>
          <p:cNvPr id="56324" name="Slide Number Placeholder 3"/>
          <p:cNvSpPr>
            <a:spLocks noGrp="1"/>
          </p:cNvSpPr>
          <p:nvPr>
            <p:ph type="sldNum" sz="quarter" idx="12"/>
          </p:nvPr>
        </p:nvSpPr>
        <p:spPr>
          <a:noFill/>
        </p:spPr>
        <p:txBody>
          <a:bodyPr/>
          <a:lstStyle/>
          <a:p>
            <a:fld id="{9AA7D070-B423-424F-8B0F-D471875C89ED}" type="slidenum">
              <a:rPr lang="en-US" smtClean="0"/>
              <a:pPr/>
              <a:t>59</a:t>
            </a:fld>
            <a:endParaRPr lang="en-US" smtClean="0"/>
          </a:p>
        </p:txBody>
      </p:sp>
      <p:pic>
        <p:nvPicPr>
          <p:cNvPr id="56325" name="Picture 2" descr="wells &amp; springs"/>
          <p:cNvPicPr>
            <a:picLocks noChangeAspect="1" noChangeArrowheads="1"/>
          </p:cNvPicPr>
          <p:nvPr/>
        </p:nvPicPr>
        <p:blipFill>
          <a:blip r:embed="rId3"/>
          <a:srcRect/>
          <a:stretch>
            <a:fillRect/>
          </a:stretch>
        </p:blipFill>
        <p:spPr bwMode="auto">
          <a:xfrm>
            <a:off x="1885950" y="1228725"/>
            <a:ext cx="7143750" cy="5495925"/>
          </a:xfrm>
          <a:prstGeom prst="rect">
            <a:avLst/>
          </a:prstGeom>
          <a:noFill/>
          <a:ln w="9525">
            <a:noFill/>
            <a:miter lim="800000"/>
            <a:headEnd/>
            <a:tailEnd/>
          </a:ln>
        </p:spPr>
      </p:pic>
      <p:sp>
        <p:nvSpPr>
          <p:cNvPr id="3" name="Rectangle 2"/>
          <p:cNvSpPr/>
          <p:nvPr/>
        </p:nvSpPr>
        <p:spPr>
          <a:xfrm>
            <a:off x="276225" y="1060877"/>
            <a:ext cx="4572000" cy="830997"/>
          </a:xfrm>
          <a:prstGeom prst="rect">
            <a:avLst/>
          </a:prstGeom>
        </p:spPr>
        <p:txBody>
          <a:bodyPr>
            <a:spAutoFit/>
          </a:bodyPr>
          <a:lstStyle/>
          <a:p>
            <a:pPr algn="l"/>
            <a:r>
              <a:rPr lang="en-US" b="0" dirty="0" smtClean="0"/>
              <a:t>A </a:t>
            </a:r>
            <a:r>
              <a:rPr lang="en-US" b="0" dirty="0"/>
              <a:t>water-bearing stratum of rock, sand or gravel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325" y="1524000"/>
            <a:ext cx="8229600" cy="4602163"/>
          </a:xfrm>
        </p:spPr>
        <p:txBody>
          <a:bodyPr/>
          <a:lstStyle/>
          <a:p>
            <a:pPr indent="0" algn="ctr" eaLnBrk="1" hangingPunct="1">
              <a:buNone/>
            </a:pPr>
            <a:r>
              <a:rPr lang="en-US" sz="3600" dirty="0" smtClean="0">
                <a:effectLst/>
              </a:rPr>
              <a:t>The job of the public water supplier is to provide a clean, safe, and reliable supply of water at a reasonable cost.</a:t>
            </a:r>
          </a:p>
        </p:txBody>
      </p:sp>
      <p:sp>
        <p:nvSpPr>
          <p:cNvPr id="2" name="Title 1"/>
          <p:cNvSpPr>
            <a:spLocks noGrp="1"/>
          </p:cNvSpPr>
          <p:nvPr>
            <p:ph type="title"/>
          </p:nvPr>
        </p:nvSpPr>
        <p:spPr/>
        <p:txBody>
          <a:bodyPr/>
          <a:lstStyle/>
          <a:p>
            <a:pPr eaLnBrk="1" hangingPunct="1">
              <a:defRPr/>
            </a:pPr>
            <a:r>
              <a:rPr lang="en-US" dirty="0" smtClean="0"/>
              <a:t>Job of the public water supplier</a:t>
            </a:r>
          </a:p>
        </p:txBody>
      </p:sp>
      <p:sp>
        <p:nvSpPr>
          <p:cNvPr id="7172" name="Slide Number Placeholder 3"/>
          <p:cNvSpPr>
            <a:spLocks noGrp="1"/>
          </p:cNvSpPr>
          <p:nvPr>
            <p:ph type="sldNum" sz="quarter" idx="12"/>
          </p:nvPr>
        </p:nvSpPr>
        <p:spPr>
          <a:noFill/>
        </p:spPr>
        <p:txBody>
          <a:bodyPr/>
          <a:lstStyle/>
          <a:p>
            <a:fld id="{75DC5D2D-6759-4598-A358-AFF8DC8D7B18}" type="slidenum">
              <a:rPr lang="en-US" smtClean="0"/>
              <a:pPr/>
              <a:t>6</a:t>
            </a:fld>
            <a:endParaRPr lang="en-US" smtClean="0"/>
          </a:p>
        </p:txBody>
      </p:sp>
      <p:pic>
        <p:nvPicPr>
          <p:cNvPr id="7173" name="Picture 3" descr="C:\Users\Wendy\AppData\Local\Microsoft\Windows\Temporary Internet Files\Content.IE5\IBWN4KZ0\MC900441753[1].png"/>
          <p:cNvPicPr>
            <a:picLocks noChangeAspect="1" noChangeArrowheads="1"/>
          </p:cNvPicPr>
          <p:nvPr/>
        </p:nvPicPr>
        <p:blipFill>
          <a:blip r:embed="rId4"/>
          <a:srcRect/>
          <a:stretch>
            <a:fillRect/>
          </a:stretch>
        </p:blipFill>
        <p:spPr bwMode="auto">
          <a:xfrm>
            <a:off x="3371355" y="3826328"/>
            <a:ext cx="1962150" cy="1962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Pages 2-2 to 2-8 in workbook</a:t>
            </a:r>
            <a:endParaRPr lang="en-US" dirty="0"/>
          </a:p>
        </p:txBody>
      </p:sp>
      <p:sp>
        <p:nvSpPr>
          <p:cNvPr id="5" name="Title 4"/>
          <p:cNvSpPr>
            <a:spLocks noGrp="1"/>
          </p:cNvSpPr>
          <p:nvPr>
            <p:ph type="title"/>
          </p:nvPr>
        </p:nvSpPr>
        <p:spPr/>
        <p:txBody>
          <a:bodyPr/>
          <a:lstStyle/>
          <a:p>
            <a:r>
              <a:rPr lang="en-US" dirty="0" smtClean="0"/>
              <a:t>Types of Aquifers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60</a:t>
            </a:fld>
            <a:endParaRPr lang="en-US">
              <a:solidFill>
                <a:prstClr val="black">
                  <a:tint val="75000"/>
                </a:prstClr>
              </a:solidFill>
            </a:endParaRP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2143125"/>
            <a:ext cx="7780337"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73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8650" indent="-285750">
              <a:defRPr/>
            </a:pPr>
            <a:r>
              <a:rPr lang="en-US" sz="3600" dirty="0" smtClean="0"/>
              <a:t>Types of wells</a:t>
            </a:r>
          </a:p>
          <a:p>
            <a:pPr marL="628650" indent="-285750">
              <a:defRPr/>
            </a:pPr>
            <a:r>
              <a:rPr lang="en-US" sz="3600" dirty="0" smtClean="0"/>
              <a:t>Springs</a:t>
            </a:r>
          </a:p>
          <a:p>
            <a:pPr marL="628650" indent="-285750">
              <a:defRPr/>
            </a:pPr>
            <a:r>
              <a:rPr lang="en-US" sz="3600" dirty="0" smtClean="0"/>
              <a:t>Infiltration Galleries</a:t>
            </a:r>
            <a:endParaRPr lang="en-US" sz="3600" dirty="0"/>
          </a:p>
        </p:txBody>
      </p:sp>
      <p:sp>
        <p:nvSpPr>
          <p:cNvPr id="2" name="Title 1"/>
          <p:cNvSpPr>
            <a:spLocks noGrp="1"/>
          </p:cNvSpPr>
          <p:nvPr>
            <p:ph type="title"/>
          </p:nvPr>
        </p:nvSpPr>
        <p:spPr/>
        <p:txBody>
          <a:bodyPr/>
          <a:lstStyle/>
          <a:p>
            <a:pPr>
              <a:defRPr/>
            </a:pPr>
            <a:r>
              <a:rPr lang="en-US" dirty="0" smtClean="0"/>
              <a:t>Types of Groundwater Sources</a:t>
            </a:r>
            <a:endParaRPr lang="en-US" dirty="0"/>
          </a:p>
        </p:txBody>
      </p:sp>
      <p:sp>
        <p:nvSpPr>
          <p:cNvPr id="57348" name="Slide Number Placeholder 3"/>
          <p:cNvSpPr>
            <a:spLocks noGrp="1"/>
          </p:cNvSpPr>
          <p:nvPr>
            <p:ph type="sldNum" sz="quarter" idx="12"/>
          </p:nvPr>
        </p:nvSpPr>
        <p:spPr>
          <a:noFill/>
        </p:spPr>
        <p:txBody>
          <a:bodyPr/>
          <a:lstStyle/>
          <a:p>
            <a:fld id="{031E45CC-16EF-457D-94B2-326D95B4948B}" type="slidenum">
              <a:rPr lang="en-US" smtClean="0"/>
              <a:pPr/>
              <a:t>61</a:t>
            </a:fld>
            <a:endParaRPr lang="en-US" smtClean="0"/>
          </a:p>
        </p:txBody>
      </p:sp>
    </p:spTree>
    <p:extLst>
      <p:ext uri="{BB962C8B-B14F-4D97-AF65-F5344CB8AC3E}">
        <p14:creationId xmlns:p14="http://schemas.microsoft.com/office/powerpoint/2010/main" val="179036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8650" indent="-285750">
              <a:defRPr/>
            </a:pPr>
            <a:r>
              <a:rPr lang="en-US" sz="3600" dirty="0" smtClean="0"/>
              <a:t>Exercise: Page 2-12</a:t>
            </a:r>
          </a:p>
          <a:p>
            <a:pPr marL="628650" indent="-285750">
              <a:defRPr/>
            </a:pPr>
            <a:r>
              <a:rPr lang="en-US" sz="3600" dirty="0" smtClean="0"/>
              <a:t>Key points: Page 2-14</a:t>
            </a:r>
            <a:endParaRPr lang="en-US" sz="3600" dirty="0"/>
          </a:p>
        </p:txBody>
      </p:sp>
      <p:sp>
        <p:nvSpPr>
          <p:cNvPr id="2" name="Title 1"/>
          <p:cNvSpPr>
            <a:spLocks noGrp="1"/>
          </p:cNvSpPr>
          <p:nvPr>
            <p:ph type="title"/>
          </p:nvPr>
        </p:nvSpPr>
        <p:spPr/>
        <p:txBody>
          <a:bodyPr/>
          <a:lstStyle/>
          <a:p>
            <a:pPr>
              <a:defRPr/>
            </a:pPr>
            <a:r>
              <a:rPr lang="en-US" dirty="0" smtClean="0"/>
              <a:t>Unit 2 (Aquifers) Wrap-Up</a:t>
            </a:r>
            <a:endParaRPr lang="en-US" dirty="0"/>
          </a:p>
        </p:txBody>
      </p:sp>
      <p:sp>
        <p:nvSpPr>
          <p:cNvPr id="57348" name="Slide Number Placeholder 3"/>
          <p:cNvSpPr>
            <a:spLocks noGrp="1"/>
          </p:cNvSpPr>
          <p:nvPr>
            <p:ph type="sldNum" sz="quarter" idx="12"/>
          </p:nvPr>
        </p:nvSpPr>
        <p:spPr>
          <a:noFill/>
        </p:spPr>
        <p:txBody>
          <a:bodyPr/>
          <a:lstStyle/>
          <a:p>
            <a:fld id="{031E45CC-16EF-457D-94B2-326D95B4948B}" type="slidenum">
              <a:rPr lang="en-US" smtClean="0"/>
              <a:pPr/>
              <a:t>62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76"/>
            <a:ext cx="8229600" cy="4840288"/>
          </a:xfrm>
        </p:spPr>
        <p:txBody>
          <a:bodyPr/>
          <a:lstStyle/>
          <a:p>
            <a:pPr indent="0">
              <a:buNone/>
              <a:defRPr/>
            </a:pPr>
            <a:r>
              <a:rPr lang="en-US" b="1" dirty="0" smtClean="0"/>
              <a:t>Unit 3: Water Quality Classifications</a:t>
            </a:r>
          </a:p>
          <a:p>
            <a:pPr indent="0">
              <a:buNone/>
              <a:defRPr/>
            </a:pPr>
            <a:r>
              <a:rPr lang="en-US" dirty="0" smtClean="0"/>
              <a:t>Physical Characteristics</a:t>
            </a:r>
          </a:p>
          <a:p>
            <a:pPr indent="0">
              <a:buNone/>
              <a:defRPr/>
            </a:pPr>
            <a:r>
              <a:rPr lang="en-US" dirty="0" smtClean="0"/>
              <a:t>	I.  Microorganisms</a:t>
            </a:r>
          </a:p>
          <a:p>
            <a:pPr indent="0">
              <a:buNone/>
              <a:defRPr/>
            </a:pPr>
            <a:r>
              <a:rPr lang="en-US" dirty="0" smtClean="0"/>
              <a:t>	II.  Inorganic Constituents</a:t>
            </a:r>
          </a:p>
          <a:p>
            <a:pPr indent="0">
              <a:buNone/>
              <a:defRPr/>
            </a:pPr>
            <a:r>
              <a:rPr lang="en-US" dirty="0" smtClean="0"/>
              <a:t>	III.  Organic Compounds</a:t>
            </a:r>
          </a:p>
          <a:p>
            <a:pPr indent="0">
              <a:buNone/>
              <a:defRPr/>
            </a:pPr>
            <a:r>
              <a:rPr lang="en-US" dirty="0" smtClean="0"/>
              <a:t>	IV.  </a:t>
            </a:r>
            <a:r>
              <a:rPr lang="en-US" dirty="0" err="1" smtClean="0"/>
              <a:t>Radionuclides</a:t>
            </a:r>
            <a:endParaRPr lang="en-US" dirty="0" smtClean="0"/>
          </a:p>
          <a:p>
            <a:pPr marL="1428750" indent="-514350">
              <a:buNone/>
              <a:defRPr/>
            </a:pPr>
            <a:r>
              <a:rPr lang="en-US" dirty="0" smtClean="0"/>
              <a:t>V.  Disinfectants and Disinfection Byproducts</a:t>
            </a:r>
            <a:endParaRPr lang="en-US" dirty="0"/>
          </a:p>
        </p:txBody>
      </p:sp>
      <p:sp>
        <p:nvSpPr>
          <p:cNvPr id="2" name="Title 1"/>
          <p:cNvSpPr>
            <a:spLocks noGrp="1"/>
          </p:cNvSpPr>
          <p:nvPr>
            <p:ph type="title"/>
          </p:nvPr>
        </p:nvSpPr>
        <p:spPr>
          <a:xfrm>
            <a:off x="457200" y="246063"/>
            <a:ext cx="8229600" cy="868362"/>
          </a:xfrm>
        </p:spPr>
        <p:txBody>
          <a:bodyPr/>
          <a:lstStyle/>
          <a:p>
            <a:pPr>
              <a:defRPr/>
            </a:pPr>
            <a:r>
              <a:rPr lang="en-US" sz="3600" dirty="0" smtClean="0"/>
              <a:t>(Mod 4) Water Quality and Characteristics</a:t>
            </a:r>
            <a:endParaRPr lang="en-US" sz="3600" dirty="0"/>
          </a:p>
        </p:txBody>
      </p:sp>
      <p:sp>
        <p:nvSpPr>
          <p:cNvPr id="58372" name="Slide Number Placeholder 3"/>
          <p:cNvSpPr>
            <a:spLocks noGrp="1"/>
          </p:cNvSpPr>
          <p:nvPr>
            <p:ph type="sldNum" sz="quarter" idx="12"/>
          </p:nvPr>
        </p:nvSpPr>
        <p:spPr>
          <a:noFill/>
        </p:spPr>
        <p:txBody>
          <a:bodyPr/>
          <a:lstStyle/>
          <a:p>
            <a:fld id="{17E96A01-03F3-43FA-A21C-E05F29301567}" type="slidenum">
              <a:rPr lang="en-US" smtClean="0"/>
              <a:pPr/>
              <a:t>63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1819215"/>
              </p:ext>
            </p:extLst>
          </p:nvPr>
        </p:nvGraphicFramePr>
        <p:xfrm>
          <a:off x="466726" y="1245140"/>
          <a:ext cx="7896226" cy="4476501"/>
        </p:xfrm>
        <a:graphic>
          <a:graphicData uri="http://schemas.openxmlformats.org/drawingml/2006/table">
            <a:tbl>
              <a:tblPr firstRow="1" firstCol="1" bandRow="1" bandCol="1">
                <a:tableStyleId>{5C22544A-7EE6-4342-B048-85BDC9FD1C3A}</a:tableStyleId>
              </a:tblPr>
              <a:tblGrid>
                <a:gridCol w="2829565"/>
                <a:gridCol w="3839714"/>
                <a:gridCol w="1226947"/>
              </a:tblGrid>
              <a:tr h="372330">
                <a:tc>
                  <a:txBody>
                    <a:bodyPr/>
                    <a:lstStyle/>
                    <a:p>
                      <a:pPr marL="0" marR="0">
                        <a:lnSpc>
                          <a:spcPct val="115000"/>
                        </a:lnSpc>
                        <a:spcBef>
                          <a:spcPts val="0"/>
                        </a:spcBef>
                        <a:spcAft>
                          <a:spcPts val="0"/>
                        </a:spcAft>
                      </a:pPr>
                      <a:r>
                        <a:rPr lang="en-US" sz="1600" dirty="0">
                          <a:effectLst/>
                        </a:rPr>
                        <a:t>Microorganism/Indicator</a:t>
                      </a:r>
                      <a:endParaRPr lang="en-US" sz="1200" dirty="0">
                        <a:effectLst/>
                      </a:endParaRPr>
                    </a:p>
                    <a:p>
                      <a:pPr marL="0" marR="0">
                        <a:lnSpc>
                          <a:spcPct val="115000"/>
                        </a:lnSpc>
                        <a:spcBef>
                          <a:spcPts val="0"/>
                        </a:spcBef>
                        <a:spcAft>
                          <a:spcPts val="0"/>
                        </a:spcAft>
                      </a:pPr>
                      <a:r>
                        <a:rPr lang="en-US" sz="1600" dirty="0">
                          <a:effectLst/>
                        </a:rPr>
                        <a:t> </a:t>
                      </a:r>
                      <a:endParaRPr lang="en-US" sz="1200" dirty="0">
                        <a:effectLst/>
                        <a:latin typeface="Calibri"/>
                        <a:ea typeface="Calibri"/>
                        <a:cs typeface="Times New Roman"/>
                      </a:endParaRPr>
                    </a:p>
                  </a:txBody>
                  <a:tcPr marL="60706" marR="60706" marT="0" marB="0" anchor="b"/>
                </a:tc>
                <a:tc>
                  <a:txBody>
                    <a:bodyPr/>
                    <a:lstStyle/>
                    <a:p>
                      <a:pPr marL="0" marR="0" algn="ctr">
                        <a:lnSpc>
                          <a:spcPct val="115000"/>
                        </a:lnSpc>
                        <a:spcBef>
                          <a:spcPts val="0"/>
                        </a:spcBef>
                        <a:spcAft>
                          <a:spcPts val="0"/>
                        </a:spcAft>
                      </a:pPr>
                      <a:r>
                        <a:rPr lang="en-US" sz="1600">
                          <a:effectLst/>
                        </a:rPr>
                        <a:t>Regulation</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Goal</a:t>
                      </a:r>
                      <a:endParaRPr lang="en-US" sz="1200">
                        <a:effectLst/>
                        <a:latin typeface="Calibri"/>
                        <a:ea typeface="Calibri"/>
                        <a:cs typeface="Times New Roman"/>
                      </a:endParaRPr>
                    </a:p>
                  </a:txBody>
                  <a:tcPr marL="60706" marR="60706" marT="0" marB="0"/>
                </a:tc>
              </a:tr>
              <a:tr h="186165">
                <a:tc>
                  <a:txBody>
                    <a:bodyPr/>
                    <a:lstStyle/>
                    <a:p>
                      <a:pPr marL="0" marR="0">
                        <a:lnSpc>
                          <a:spcPct val="115000"/>
                        </a:lnSpc>
                        <a:spcBef>
                          <a:spcPts val="0"/>
                        </a:spcBef>
                        <a:spcAft>
                          <a:spcPts val="0"/>
                        </a:spcAft>
                      </a:pPr>
                      <a:r>
                        <a:rPr lang="en-US" sz="1600">
                          <a:effectLst/>
                        </a:rPr>
                        <a:t>Cryptosporidium</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186165">
                <a:tc>
                  <a:txBody>
                    <a:bodyPr/>
                    <a:lstStyle/>
                    <a:p>
                      <a:pPr marL="0" marR="0">
                        <a:lnSpc>
                          <a:spcPct val="115000"/>
                        </a:lnSpc>
                        <a:spcBef>
                          <a:spcPts val="0"/>
                        </a:spcBef>
                        <a:spcAft>
                          <a:spcPts val="0"/>
                        </a:spcAft>
                      </a:pPr>
                      <a:r>
                        <a:rPr lang="en-US" sz="1600">
                          <a:effectLst/>
                        </a:rPr>
                        <a:t>Giardia lamblia</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186165">
                <a:tc>
                  <a:txBody>
                    <a:bodyPr/>
                    <a:lstStyle/>
                    <a:p>
                      <a:pPr marL="0" marR="0">
                        <a:lnSpc>
                          <a:spcPct val="115000"/>
                        </a:lnSpc>
                        <a:spcBef>
                          <a:spcPts val="0"/>
                        </a:spcBef>
                        <a:spcAft>
                          <a:spcPts val="0"/>
                        </a:spcAft>
                      </a:pPr>
                      <a:r>
                        <a:rPr lang="en-US" sz="1600" dirty="0">
                          <a:effectLst/>
                        </a:rPr>
                        <a:t>E. coli</a:t>
                      </a:r>
                      <a:endParaRPr lang="en-US" sz="1200" dirty="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186165">
                <a:tc>
                  <a:txBody>
                    <a:bodyPr/>
                    <a:lstStyle/>
                    <a:p>
                      <a:pPr marL="0" marR="0">
                        <a:lnSpc>
                          <a:spcPct val="115000"/>
                        </a:lnSpc>
                        <a:spcBef>
                          <a:spcPts val="0"/>
                        </a:spcBef>
                        <a:spcAft>
                          <a:spcPts val="0"/>
                        </a:spcAft>
                      </a:pPr>
                      <a:r>
                        <a:rPr lang="en-US" sz="1600">
                          <a:effectLst/>
                        </a:rPr>
                        <a:t>Fecal coliforms</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186165">
                <a:tc>
                  <a:txBody>
                    <a:bodyPr/>
                    <a:lstStyle/>
                    <a:p>
                      <a:pPr marL="0" marR="0">
                        <a:lnSpc>
                          <a:spcPct val="115000"/>
                        </a:lnSpc>
                        <a:spcBef>
                          <a:spcPts val="0"/>
                        </a:spcBef>
                        <a:spcAft>
                          <a:spcPts val="0"/>
                        </a:spcAft>
                      </a:pPr>
                      <a:r>
                        <a:rPr lang="en-US" sz="1600">
                          <a:effectLst/>
                        </a:rPr>
                        <a:t>Legionella</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nchor="b"/>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372330">
                <a:tc>
                  <a:txBody>
                    <a:bodyPr/>
                    <a:lstStyle/>
                    <a:p>
                      <a:pPr marL="0" marR="0">
                        <a:lnSpc>
                          <a:spcPct val="115000"/>
                        </a:lnSpc>
                        <a:spcBef>
                          <a:spcPts val="0"/>
                        </a:spcBef>
                        <a:spcAft>
                          <a:spcPts val="0"/>
                        </a:spcAft>
                      </a:pPr>
                      <a:r>
                        <a:rPr lang="en-US" sz="1600">
                          <a:effectLst/>
                        </a:rPr>
                        <a:t>Viruses (enteric)</a:t>
                      </a:r>
                      <a:endParaRPr lang="en-US" sz="1200">
                        <a:effectLst/>
                      </a:endParaRPr>
                    </a:p>
                    <a:p>
                      <a:pPr marL="0" marR="0">
                        <a:lnSpc>
                          <a:spcPct val="115000"/>
                        </a:lnSpc>
                        <a:spcBef>
                          <a:spcPts val="0"/>
                        </a:spcBef>
                        <a:spcAft>
                          <a:spcPts val="0"/>
                        </a:spcAft>
                      </a:pPr>
                      <a:r>
                        <a:rPr lang="en-US" sz="1600">
                          <a:effectLst/>
                        </a:rPr>
                        <a:t>            </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186165">
                <a:tc>
                  <a:txBody>
                    <a:bodyPr/>
                    <a:lstStyle/>
                    <a:p>
                      <a:pPr marL="0" marR="0">
                        <a:lnSpc>
                          <a:spcPct val="115000"/>
                        </a:lnSpc>
                        <a:spcBef>
                          <a:spcPts val="0"/>
                        </a:spcBef>
                        <a:spcAft>
                          <a:spcPts val="0"/>
                        </a:spcAft>
                      </a:pPr>
                      <a:r>
                        <a:rPr lang="en-US" sz="1600">
                          <a:effectLst/>
                        </a:rPr>
                        <a:t>Heterotrophic plate count (HPC)</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TT</a:t>
                      </a:r>
                      <a:endParaRPr lang="en-US" sz="1200">
                        <a:effectLst/>
                        <a:latin typeface="Calibri"/>
                        <a:ea typeface="Calibri"/>
                        <a:cs typeface="Times New Roman"/>
                      </a:endParaRPr>
                    </a:p>
                  </a:txBody>
                  <a:tcPr marL="60706" marR="60706" marT="0" marB="0" anchor="b"/>
                </a:tc>
                <a:tc>
                  <a:txBody>
                    <a:bodyPr/>
                    <a:lstStyle/>
                    <a:p>
                      <a:pPr marL="0" marR="0" algn="ctr">
                        <a:lnSpc>
                          <a:spcPct val="115000"/>
                        </a:lnSpc>
                        <a:spcBef>
                          <a:spcPts val="0"/>
                        </a:spcBef>
                        <a:spcAft>
                          <a:spcPts val="0"/>
                        </a:spcAft>
                      </a:pPr>
                      <a:r>
                        <a:rPr lang="en-US" sz="1600">
                          <a:effectLst/>
                        </a:rPr>
                        <a:t>NA</a:t>
                      </a:r>
                      <a:endParaRPr lang="en-US" sz="1200">
                        <a:effectLst/>
                        <a:latin typeface="Calibri"/>
                        <a:ea typeface="Calibri"/>
                        <a:cs typeface="Times New Roman"/>
                      </a:endParaRPr>
                    </a:p>
                  </a:txBody>
                  <a:tcPr marL="60706" marR="60706" marT="0" marB="0"/>
                </a:tc>
              </a:tr>
              <a:tr h="522700">
                <a:tc>
                  <a:txBody>
                    <a:bodyPr/>
                    <a:lstStyle/>
                    <a:p>
                      <a:pPr marL="0" marR="0">
                        <a:lnSpc>
                          <a:spcPct val="115000"/>
                        </a:lnSpc>
                        <a:spcBef>
                          <a:spcPts val="0"/>
                        </a:spcBef>
                        <a:spcAft>
                          <a:spcPts val="0"/>
                        </a:spcAft>
                      </a:pPr>
                      <a:r>
                        <a:rPr lang="en-US" sz="1600">
                          <a:effectLst/>
                        </a:rPr>
                        <a:t>Total coliforms</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Max 5% of monthly readings positive</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Zero</a:t>
                      </a:r>
                      <a:endParaRPr lang="en-US" sz="1200">
                        <a:effectLst/>
                        <a:latin typeface="Calibri"/>
                        <a:ea typeface="Calibri"/>
                        <a:cs typeface="Times New Roman"/>
                      </a:endParaRPr>
                    </a:p>
                  </a:txBody>
                  <a:tcPr marL="60706" marR="60706" marT="0" marB="0"/>
                </a:tc>
              </a:tr>
              <a:tr h="777311">
                <a:tc>
                  <a:txBody>
                    <a:bodyPr/>
                    <a:lstStyle/>
                    <a:p>
                      <a:pPr marL="0" marR="0">
                        <a:lnSpc>
                          <a:spcPct val="115000"/>
                        </a:lnSpc>
                        <a:spcBef>
                          <a:spcPts val="0"/>
                        </a:spcBef>
                        <a:spcAft>
                          <a:spcPts val="0"/>
                        </a:spcAft>
                      </a:pPr>
                      <a:r>
                        <a:rPr lang="en-US" sz="1600">
                          <a:effectLst/>
                        </a:rPr>
                        <a:t>Turbidity</a:t>
                      </a:r>
                      <a:endParaRPr lang="en-US" sz="120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dirty="0">
                          <a:effectLst/>
                        </a:rPr>
                        <a:t>PS: &lt; 0.3 NTU – 95% of readings; 1.0 NTU max</a:t>
                      </a:r>
                      <a:endParaRPr lang="en-US" sz="1200" dirty="0">
                        <a:effectLst/>
                        <a:latin typeface="Calibri"/>
                        <a:ea typeface="Calibri"/>
                        <a:cs typeface="Times New Roman"/>
                      </a:endParaRPr>
                    </a:p>
                  </a:txBody>
                  <a:tcPr marL="60706" marR="60706" marT="0" marB="0"/>
                </a:tc>
                <a:tc>
                  <a:txBody>
                    <a:bodyPr/>
                    <a:lstStyle/>
                    <a:p>
                      <a:pPr marL="0" marR="0" algn="ctr">
                        <a:lnSpc>
                          <a:spcPct val="115000"/>
                        </a:lnSpc>
                        <a:spcBef>
                          <a:spcPts val="0"/>
                        </a:spcBef>
                        <a:spcAft>
                          <a:spcPts val="0"/>
                        </a:spcAft>
                      </a:pPr>
                      <a:r>
                        <a:rPr lang="en-US" sz="1600">
                          <a:effectLst/>
                        </a:rPr>
                        <a:t>NA</a:t>
                      </a:r>
                      <a:endParaRPr lang="en-US" sz="1200">
                        <a:effectLst/>
                        <a:latin typeface="Calibri"/>
                        <a:ea typeface="Calibri"/>
                        <a:cs typeface="Times New Roman"/>
                      </a:endParaRPr>
                    </a:p>
                  </a:txBody>
                  <a:tcPr marL="60706" marR="60706" marT="0" marB="0"/>
                </a:tc>
              </a:tr>
              <a:tr h="372330">
                <a:tc>
                  <a:txBody>
                    <a:bodyPr/>
                    <a:lstStyle/>
                    <a:p>
                      <a:pPr marL="0" marR="0" algn="ctr">
                        <a:lnSpc>
                          <a:spcPct val="115000"/>
                        </a:lnSpc>
                        <a:spcBef>
                          <a:spcPts val="0"/>
                        </a:spcBef>
                        <a:spcAft>
                          <a:spcPts val="0"/>
                        </a:spcAft>
                      </a:pPr>
                      <a:r>
                        <a:rPr lang="en-US" sz="1600" b="0" dirty="0">
                          <a:solidFill>
                            <a:schemeClr val="tx1"/>
                          </a:solidFill>
                          <a:effectLst/>
                        </a:rPr>
                        <a:t>TT = Treatment Technique</a:t>
                      </a:r>
                      <a:endParaRPr lang="en-US" sz="1200" b="0" dirty="0">
                        <a:solidFill>
                          <a:schemeClr val="tx1"/>
                        </a:solidFill>
                        <a:effectLst/>
                        <a:latin typeface="Calibri"/>
                        <a:ea typeface="Calibri"/>
                        <a:cs typeface="Times New Roman"/>
                      </a:endParaRPr>
                    </a:p>
                  </a:txBody>
                  <a:tcPr marL="60706" marR="60706" marT="0" marB="0">
                    <a:noFill/>
                  </a:tcPr>
                </a:tc>
                <a:tc gridSpan="2">
                  <a:txBody>
                    <a:bodyPr/>
                    <a:lstStyle/>
                    <a:p>
                      <a:pPr marL="0" marR="0" algn="ctr">
                        <a:lnSpc>
                          <a:spcPct val="115000"/>
                        </a:lnSpc>
                        <a:spcBef>
                          <a:spcPts val="0"/>
                        </a:spcBef>
                        <a:spcAft>
                          <a:spcPts val="0"/>
                        </a:spcAft>
                      </a:pPr>
                      <a:r>
                        <a:rPr lang="en-US" sz="1600" b="0" dirty="0">
                          <a:solidFill>
                            <a:schemeClr val="tx1"/>
                          </a:solidFill>
                          <a:effectLst/>
                        </a:rPr>
                        <a:t>NA = Not Applicable</a:t>
                      </a:r>
                      <a:endParaRPr lang="en-US" sz="1200" b="0" dirty="0">
                        <a:solidFill>
                          <a:schemeClr val="tx1"/>
                        </a:solidFill>
                        <a:effectLst/>
                        <a:latin typeface="Calibri"/>
                        <a:ea typeface="Calibri"/>
                        <a:cs typeface="Times New Roman"/>
                      </a:endParaRPr>
                    </a:p>
                  </a:txBody>
                  <a:tcPr marL="60706" marR="60706" marT="0" marB="0">
                    <a:noFill/>
                  </a:tcPr>
                </a:tc>
                <a:tc hMerge="1">
                  <a:txBody>
                    <a:bodyPr/>
                    <a:lstStyle/>
                    <a:p>
                      <a:endParaRPr lang="en-US"/>
                    </a:p>
                  </a:txBody>
                  <a:tcPr/>
                </a:tc>
              </a:tr>
            </a:tbl>
          </a:graphicData>
        </a:graphic>
      </p:graphicFrame>
      <p:sp>
        <p:nvSpPr>
          <p:cNvPr id="2" name="Title 1"/>
          <p:cNvSpPr>
            <a:spLocks noGrp="1"/>
          </p:cNvSpPr>
          <p:nvPr>
            <p:ph type="title"/>
          </p:nvPr>
        </p:nvSpPr>
        <p:spPr>
          <a:xfrm>
            <a:off x="457200" y="246063"/>
            <a:ext cx="8229600" cy="868362"/>
          </a:xfrm>
        </p:spPr>
        <p:txBody>
          <a:bodyPr/>
          <a:lstStyle/>
          <a:p>
            <a:pPr>
              <a:defRPr/>
            </a:pPr>
            <a:r>
              <a:rPr lang="en-US" sz="3600" dirty="0" smtClean="0"/>
              <a:t>Regulated Waterborne Micros</a:t>
            </a:r>
            <a:endParaRPr lang="en-US" sz="3600" dirty="0"/>
          </a:p>
        </p:txBody>
      </p:sp>
      <p:sp>
        <p:nvSpPr>
          <p:cNvPr id="58372" name="Slide Number Placeholder 3"/>
          <p:cNvSpPr>
            <a:spLocks noGrp="1"/>
          </p:cNvSpPr>
          <p:nvPr>
            <p:ph type="sldNum" sz="quarter" idx="12"/>
          </p:nvPr>
        </p:nvSpPr>
        <p:spPr>
          <a:noFill/>
        </p:spPr>
        <p:txBody>
          <a:bodyPr/>
          <a:lstStyle/>
          <a:p>
            <a:fld id="{17E96A01-03F3-43FA-A21C-E05F29301567}" type="slidenum">
              <a:rPr lang="en-US" smtClean="0"/>
              <a:pPr/>
              <a:t>64</a:t>
            </a:fld>
            <a:endParaRPr lang="en-US" smtClean="0"/>
          </a:p>
        </p:txBody>
      </p:sp>
    </p:spTree>
    <p:extLst>
      <p:ext uri="{BB962C8B-B14F-4D97-AF65-F5344CB8AC3E}">
        <p14:creationId xmlns:p14="http://schemas.microsoft.com/office/powerpoint/2010/main" val="311281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76"/>
            <a:ext cx="8229600" cy="4840288"/>
          </a:xfrm>
        </p:spPr>
        <p:txBody>
          <a:bodyPr/>
          <a:lstStyle/>
          <a:p>
            <a:pPr marL="857250" indent="-514350">
              <a:spcBef>
                <a:spcPts val="4800"/>
              </a:spcBef>
              <a:buFont typeface="+mj-lt"/>
              <a:buAutoNum type="arabicPeriod"/>
              <a:defRPr/>
            </a:pPr>
            <a:r>
              <a:rPr lang="en-US" dirty="0" smtClean="0"/>
              <a:t>Bacteria</a:t>
            </a:r>
          </a:p>
          <a:p>
            <a:pPr marL="857250" indent="-514350">
              <a:spcBef>
                <a:spcPts val="4800"/>
              </a:spcBef>
              <a:buFont typeface="+mj-lt"/>
              <a:buAutoNum type="arabicPeriod"/>
              <a:defRPr/>
            </a:pPr>
            <a:r>
              <a:rPr lang="en-US" dirty="0"/>
              <a:t>Protozoa</a:t>
            </a:r>
          </a:p>
          <a:p>
            <a:pPr marL="857250" indent="-514350">
              <a:spcBef>
                <a:spcPts val="4800"/>
              </a:spcBef>
              <a:buFont typeface="+mj-lt"/>
              <a:buAutoNum type="arabicPeriod"/>
              <a:defRPr/>
            </a:pPr>
            <a:r>
              <a:rPr lang="en-US" dirty="0" smtClean="0"/>
              <a:t>Viruses</a:t>
            </a:r>
          </a:p>
          <a:p>
            <a:pPr marL="857250" indent="-514350">
              <a:buFont typeface="+mj-lt"/>
              <a:buAutoNum type="arabicPeriod"/>
              <a:defRPr/>
            </a:pPr>
            <a:endParaRPr lang="en-US" dirty="0"/>
          </a:p>
        </p:txBody>
      </p:sp>
      <p:sp>
        <p:nvSpPr>
          <p:cNvPr id="2" name="Title 1"/>
          <p:cNvSpPr>
            <a:spLocks noGrp="1"/>
          </p:cNvSpPr>
          <p:nvPr>
            <p:ph type="title"/>
          </p:nvPr>
        </p:nvSpPr>
        <p:spPr>
          <a:xfrm>
            <a:off x="457200" y="246063"/>
            <a:ext cx="8229600" cy="868362"/>
          </a:xfrm>
        </p:spPr>
        <p:txBody>
          <a:bodyPr/>
          <a:lstStyle/>
          <a:p>
            <a:pPr>
              <a:defRPr/>
            </a:pPr>
            <a:r>
              <a:rPr lang="en-US" sz="3600" dirty="0" smtClean="0"/>
              <a:t>Categories of Micros</a:t>
            </a:r>
            <a:endParaRPr lang="en-US" sz="3600" dirty="0"/>
          </a:p>
        </p:txBody>
      </p:sp>
      <p:sp>
        <p:nvSpPr>
          <p:cNvPr id="58372" name="Slide Number Placeholder 3"/>
          <p:cNvSpPr>
            <a:spLocks noGrp="1"/>
          </p:cNvSpPr>
          <p:nvPr>
            <p:ph type="sldNum" sz="quarter" idx="12"/>
          </p:nvPr>
        </p:nvSpPr>
        <p:spPr>
          <a:noFill/>
        </p:spPr>
        <p:txBody>
          <a:bodyPr/>
          <a:lstStyle/>
          <a:p>
            <a:fld id="{17E96A01-03F3-43FA-A21C-E05F29301567}" type="slidenum">
              <a:rPr lang="en-US" smtClean="0"/>
              <a:pPr/>
              <a:t>65</a:t>
            </a:fld>
            <a:endParaRPr lang="en-US" smtClean="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85862"/>
            <a:ext cx="17811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7" y="2424113"/>
            <a:ext cx="20002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3652838"/>
            <a:ext cx="14192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0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7776"/>
            <a:ext cx="8229600" cy="4878388"/>
          </a:xfrm>
        </p:spPr>
        <p:txBody>
          <a:bodyPr/>
          <a:lstStyle/>
          <a:p>
            <a:pPr marL="514350" indent="-457200">
              <a:defRPr/>
            </a:pPr>
            <a:r>
              <a:rPr lang="en-US" sz="2800" dirty="0" smtClean="0"/>
              <a:t>Microbial indicators used in place of testing for pathogens.</a:t>
            </a:r>
          </a:p>
          <a:p>
            <a:pPr marL="514350" indent="-457200">
              <a:defRPr/>
            </a:pPr>
            <a:r>
              <a:rPr lang="en-US" sz="2800" dirty="0" smtClean="0"/>
              <a:t>Ideal microbial indicators should have the following characteristics listed on 3-13 (Volume II)</a:t>
            </a:r>
          </a:p>
          <a:p>
            <a:pPr indent="0">
              <a:buNone/>
              <a:defRPr/>
            </a:pPr>
            <a:endParaRPr lang="en-US" dirty="0" smtClean="0"/>
          </a:p>
          <a:p>
            <a:pPr indent="0" algn="ctr">
              <a:defRPr/>
            </a:pPr>
            <a:endParaRPr lang="en-US" dirty="0"/>
          </a:p>
        </p:txBody>
      </p:sp>
      <p:sp>
        <p:nvSpPr>
          <p:cNvPr id="2" name="Title 1"/>
          <p:cNvSpPr>
            <a:spLocks noGrp="1"/>
          </p:cNvSpPr>
          <p:nvPr>
            <p:ph type="title"/>
          </p:nvPr>
        </p:nvSpPr>
        <p:spPr/>
        <p:txBody>
          <a:bodyPr/>
          <a:lstStyle/>
          <a:p>
            <a:pPr>
              <a:defRPr/>
            </a:pPr>
            <a:r>
              <a:rPr lang="en-US" dirty="0" smtClean="0"/>
              <a:t>Microbial Indicators</a:t>
            </a:r>
            <a:endParaRPr lang="en-US" dirty="0"/>
          </a:p>
        </p:txBody>
      </p:sp>
      <p:sp>
        <p:nvSpPr>
          <p:cNvPr id="59396" name="Slide Number Placeholder 3"/>
          <p:cNvSpPr>
            <a:spLocks noGrp="1"/>
          </p:cNvSpPr>
          <p:nvPr>
            <p:ph type="sldNum" sz="quarter" idx="12"/>
          </p:nvPr>
        </p:nvSpPr>
        <p:spPr>
          <a:noFill/>
        </p:spPr>
        <p:txBody>
          <a:bodyPr/>
          <a:lstStyle/>
          <a:p>
            <a:fld id="{376900F7-56CC-49D3-A9A1-3855A69C83C6}" type="slidenum">
              <a:rPr lang="en-US" smtClean="0"/>
              <a:pPr/>
              <a:t>66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8650" indent="-457200">
              <a:defRPr/>
            </a:pPr>
            <a:r>
              <a:rPr lang="en-US" dirty="0" smtClean="0"/>
              <a:t>Page 3-19 and 3-20</a:t>
            </a:r>
          </a:p>
          <a:p>
            <a:pPr marL="628650" indent="-457200">
              <a:defRPr/>
            </a:pPr>
            <a:r>
              <a:rPr lang="en-US" dirty="0" smtClean="0"/>
              <a:t>Page 3-23, Bring your attention to:</a:t>
            </a:r>
          </a:p>
          <a:p>
            <a:pPr marL="1028700" lvl="1" indent="-457200">
              <a:defRPr/>
            </a:pPr>
            <a:r>
              <a:rPr lang="en-US" dirty="0" smtClean="0"/>
              <a:t>Hardness, Total:  The presence of divalent metallic </a:t>
            </a:r>
            <a:r>
              <a:rPr lang="en-US" dirty="0" err="1" smtClean="0"/>
              <a:t>cations</a:t>
            </a:r>
            <a:r>
              <a:rPr lang="en-US" dirty="0" smtClean="0"/>
              <a:t> in water due to dissolution of minerals (</a:t>
            </a:r>
            <a:r>
              <a:rPr lang="en-US" dirty="0" smtClean="0">
                <a:solidFill>
                  <a:srgbClr val="FF0000"/>
                </a:solidFill>
              </a:rPr>
              <a:t>primarily salts of calcium and magnesium</a:t>
            </a:r>
            <a:r>
              <a:rPr lang="en-US" dirty="0" smtClean="0"/>
              <a:t>) in geologic formations by natural waters.</a:t>
            </a:r>
            <a:endParaRPr lang="en-US" dirty="0"/>
          </a:p>
        </p:txBody>
      </p:sp>
      <p:sp>
        <p:nvSpPr>
          <p:cNvPr id="2" name="Title 1"/>
          <p:cNvSpPr>
            <a:spLocks noGrp="1"/>
          </p:cNvSpPr>
          <p:nvPr>
            <p:ph type="title"/>
          </p:nvPr>
        </p:nvSpPr>
        <p:spPr>
          <a:xfrm>
            <a:off x="457200" y="303213"/>
            <a:ext cx="8229600" cy="868362"/>
          </a:xfrm>
        </p:spPr>
        <p:txBody>
          <a:bodyPr/>
          <a:lstStyle/>
          <a:p>
            <a:pPr>
              <a:defRPr/>
            </a:pPr>
            <a:r>
              <a:rPr lang="en-US" sz="3200" dirty="0" smtClean="0"/>
              <a:t>Inorganic Chemical and Treatment Terminology</a:t>
            </a:r>
            <a:endParaRPr lang="en-US" sz="3200" dirty="0"/>
          </a:p>
        </p:txBody>
      </p:sp>
      <p:sp>
        <p:nvSpPr>
          <p:cNvPr id="60420" name="Slide Number Placeholder 3"/>
          <p:cNvSpPr>
            <a:spLocks noGrp="1"/>
          </p:cNvSpPr>
          <p:nvPr>
            <p:ph type="sldNum" sz="quarter" idx="12"/>
          </p:nvPr>
        </p:nvSpPr>
        <p:spPr>
          <a:noFill/>
        </p:spPr>
        <p:txBody>
          <a:bodyPr/>
          <a:lstStyle/>
          <a:p>
            <a:fld id="{EC161E11-1FAC-4BCC-80A7-BA17121A379A}" type="slidenum">
              <a:rPr lang="en-US" smtClean="0"/>
              <a:pPr/>
              <a:t>67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602163"/>
          </a:xfrm>
        </p:spPr>
        <p:txBody>
          <a:bodyPr/>
          <a:lstStyle/>
          <a:p>
            <a:pPr marL="57150" indent="0">
              <a:buNone/>
              <a:defRPr/>
            </a:pPr>
            <a:r>
              <a:rPr lang="en-US" sz="2800" dirty="0" smtClean="0"/>
              <a:t>“Usually, acute means sudden onset of a disease or injury whereas chronic diseases develop slowly and gradually. Acute condition happens when you cut yourself with a knife or catch a cold whereas chronic medical condition is when you suffer from pain and disease over an extended period of time.”</a:t>
            </a:r>
          </a:p>
          <a:p>
            <a:pPr indent="0">
              <a:buNone/>
              <a:defRPr/>
            </a:pPr>
            <a:endParaRPr lang="en-US" sz="2800" dirty="0" smtClean="0"/>
          </a:p>
          <a:p>
            <a:pPr indent="0" algn="ctr">
              <a:buNone/>
              <a:defRPr/>
            </a:pPr>
            <a:r>
              <a:rPr lang="en-US" dirty="0" smtClean="0"/>
              <a:t>The health effects listed on table 3-10 are primarily chronic.</a:t>
            </a:r>
            <a:endParaRPr lang="en-US" dirty="0"/>
          </a:p>
        </p:txBody>
      </p:sp>
      <p:sp>
        <p:nvSpPr>
          <p:cNvPr id="2" name="Title 1"/>
          <p:cNvSpPr>
            <a:spLocks noGrp="1"/>
          </p:cNvSpPr>
          <p:nvPr>
            <p:ph type="title"/>
          </p:nvPr>
        </p:nvSpPr>
        <p:spPr/>
        <p:txBody>
          <a:bodyPr/>
          <a:lstStyle/>
          <a:p>
            <a:pPr>
              <a:defRPr/>
            </a:pPr>
            <a:r>
              <a:rPr lang="en-US" dirty="0" smtClean="0"/>
              <a:t>Acute </a:t>
            </a:r>
            <a:r>
              <a:rPr lang="en-US" dirty="0" err="1" smtClean="0"/>
              <a:t>vs</a:t>
            </a:r>
            <a:r>
              <a:rPr lang="en-US" dirty="0" smtClean="0"/>
              <a:t> Chronic</a:t>
            </a:r>
            <a:endParaRPr lang="en-US" dirty="0"/>
          </a:p>
        </p:txBody>
      </p:sp>
      <p:sp>
        <p:nvSpPr>
          <p:cNvPr id="61444" name="Slide Number Placeholder 3"/>
          <p:cNvSpPr>
            <a:spLocks noGrp="1"/>
          </p:cNvSpPr>
          <p:nvPr>
            <p:ph type="sldNum" sz="quarter" idx="12"/>
          </p:nvPr>
        </p:nvSpPr>
        <p:spPr>
          <a:noFill/>
        </p:spPr>
        <p:txBody>
          <a:bodyPr/>
          <a:lstStyle/>
          <a:p>
            <a:fld id="{59D5C658-E1A4-432A-8D80-AAA4309F18E4}" type="slidenum">
              <a:rPr lang="en-US" smtClean="0"/>
              <a:pPr/>
              <a:t>68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1304925"/>
            <a:ext cx="8229600" cy="4602163"/>
          </a:xfrm>
        </p:spPr>
        <p:txBody>
          <a:bodyPr/>
          <a:lstStyle/>
          <a:p>
            <a:pPr marL="914400" indent="-571500">
              <a:defRPr/>
            </a:pPr>
            <a:r>
              <a:rPr lang="en-US" dirty="0" smtClean="0"/>
              <a:t>Infants below the age of six months who drink water containing nitrate and/or nitrite in excess of the MCL could become seriously ill (Blue Baby Syndrome)</a:t>
            </a:r>
          </a:p>
          <a:p>
            <a:pPr marL="1314450" lvl="1" indent="-571500">
              <a:defRPr/>
            </a:pPr>
            <a:r>
              <a:rPr lang="en-US" dirty="0" smtClean="0"/>
              <a:t>Symptoms include shortness of breath and blue-baby syndrome.</a:t>
            </a:r>
          </a:p>
          <a:p>
            <a:pPr marL="914400" indent="-571500">
              <a:defRPr/>
            </a:pPr>
            <a:r>
              <a:rPr lang="en-US" dirty="0" smtClean="0"/>
              <a:t>Acute Health Effect</a:t>
            </a:r>
            <a:endParaRPr lang="en-US" dirty="0"/>
          </a:p>
        </p:txBody>
      </p:sp>
      <p:sp>
        <p:nvSpPr>
          <p:cNvPr id="2" name="Title 1"/>
          <p:cNvSpPr>
            <a:spLocks noGrp="1"/>
          </p:cNvSpPr>
          <p:nvPr>
            <p:ph type="title"/>
          </p:nvPr>
        </p:nvSpPr>
        <p:spPr/>
        <p:txBody>
          <a:bodyPr/>
          <a:lstStyle/>
          <a:p>
            <a:pPr>
              <a:defRPr/>
            </a:pPr>
            <a:r>
              <a:rPr lang="en-US" dirty="0" smtClean="0"/>
              <a:t>Nitrates</a:t>
            </a:r>
            <a:endParaRPr lang="en-US" dirty="0"/>
          </a:p>
        </p:txBody>
      </p:sp>
      <p:sp>
        <p:nvSpPr>
          <p:cNvPr id="62468" name="Slide Number Placeholder 3"/>
          <p:cNvSpPr>
            <a:spLocks noGrp="1"/>
          </p:cNvSpPr>
          <p:nvPr>
            <p:ph type="sldNum" sz="quarter" idx="12"/>
          </p:nvPr>
        </p:nvSpPr>
        <p:spPr>
          <a:noFill/>
        </p:spPr>
        <p:txBody>
          <a:bodyPr/>
          <a:lstStyle/>
          <a:p>
            <a:fld id="{C5E60673-E579-4898-9FA0-3C32EB19D637}" type="slidenum">
              <a:rPr lang="en-US" smtClean="0"/>
              <a:pPr/>
              <a:t>69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575" y="1072750"/>
            <a:ext cx="8229600" cy="4602163"/>
          </a:xfrm>
        </p:spPr>
        <p:txBody>
          <a:bodyPr/>
          <a:lstStyle/>
          <a:p>
            <a:pPr indent="0" algn="ctr" eaLnBrk="1" hangingPunct="1">
              <a:buNone/>
            </a:pPr>
            <a:r>
              <a:rPr lang="en-US" sz="3600" dirty="0" smtClean="0">
                <a:effectLst/>
              </a:rPr>
              <a:t>The water treatment plant operator is ultimately responsible for the quality and safety of the treated water leaving the water treatment plant</a:t>
            </a:r>
          </a:p>
        </p:txBody>
      </p:sp>
      <p:sp>
        <p:nvSpPr>
          <p:cNvPr id="2" name="Title 1"/>
          <p:cNvSpPr>
            <a:spLocks noGrp="1"/>
          </p:cNvSpPr>
          <p:nvPr>
            <p:ph type="title"/>
          </p:nvPr>
        </p:nvSpPr>
        <p:spPr/>
        <p:txBody>
          <a:bodyPr/>
          <a:lstStyle/>
          <a:p>
            <a:pPr eaLnBrk="1" hangingPunct="1">
              <a:defRPr/>
            </a:pPr>
            <a:r>
              <a:rPr lang="en-US" dirty="0" smtClean="0"/>
              <a:t>Job of the water treatment operator</a:t>
            </a:r>
          </a:p>
        </p:txBody>
      </p:sp>
      <p:sp>
        <p:nvSpPr>
          <p:cNvPr id="8196" name="Slide Number Placeholder 3"/>
          <p:cNvSpPr>
            <a:spLocks noGrp="1"/>
          </p:cNvSpPr>
          <p:nvPr>
            <p:ph type="sldNum" sz="quarter" idx="12"/>
          </p:nvPr>
        </p:nvSpPr>
        <p:spPr>
          <a:noFill/>
        </p:spPr>
        <p:txBody>
          <a:bodyPr/>
          <a:lstStyle/>
          <a:p>
            <a:fld id="{796F35D5-2E44-4B9A-8E32-B4BCF5AFA891}" type="slidenum">
              <a:rPr lang="en-US" smtClean="0"/>
              <a:pPr/>
              <a:t>7</a:t>
            </a:fld>
            <a:endParaRPr lang="en-US" smtClean="0"/>
          </a:p>
        </p:txBody>
      </p:sp>
      <p:pic>
        <p:nvPicPr>
          <p:cNvPr id="8197" name="Picture 2" descr="http://www.ecy.wa.gov/programs/wq/wtp/images/facility.jpg"/>
          <p:cNvPicPr>
            <a:picLocks noChangeAspect="1" noChangeArrowheads="1"/>
          </p:cNvPicPr>
          <p:nvPr/>
        </p:nvPicPr>
        <p:blipFill>
          <a:blip r:embed="rId4"/>
          <a:srcRect/>
          <a:stretch>
            <a:fillRect/>
          </a:stretch>
        </p:blipFill>
        <p:spPr bwMode="auto">
          <a:xfrm>
            <a:off x="3524250" y="4199063"/>
            <a:ext cx="2286000" cy="23717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Exercise on Page 3-18</a:t>
            </a:r>
            <a:endParaRPr lang="en-US" dirty="0"/>
          </a:p>
        </p:txBody>
      </p:sp>
      <p:sp>
        <p:nvSpPr>
          <p:cNvPr id="5" name="Title 4"/>
          <p:cNvSpPr>
            <a:spLocks noGrp="1"/>
          </p:cNvSpPr>
          <p:nvPr>
            <p:ph type="title"/>
          </p:nvPr>
        </p:nvSpPr>
        <p:spPr/>
        <p:txBody>
          <a:bodyPr/>
          <a:lstStyle/>
          <a:p>
            <a:r>
              <a:rPr lang="en-US" dirty="0" smtClean="0"/>
              <a:t>Exercise - Inorganics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70</a:t>
            </a:fld>
            <a:endParaRPr lang="en-US">
              <a:solidFill>
                <a:prstClr val="black">
                  <a:tint val="75000"/>
                </a:prstClr>
              </a:solidFill>
            </a:endParaRPr>
          </a:p>
        </p:txBody>
      </p:sp>
    </p:spTree>
    <p:extLst>
      <p:ext uri="{BB962C8B-B14F-4D97-AF65-F5344CB8AC3E}">
        <p14:creationId xmlns:p14="http://schemas.microsoft.com/office/powerpoint/2010/main" val="3009239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9225"/>
            <a:ext cx="8229600" cy="4706939"/>
          </a:xfrm>
        </p:spPr>
        <p:txBody>
          <a:bodyPr/>
          <a:lstStyle/>
          <a:p>
            <a:r>
              <a:rPr lang="en-US" dirty="0" smtClean="0"/>
              <a:t>Man-made (Synthetic)</a:t>
            </a:r>
          </a:p>
          <a:p>
            <a:r>
              <a:rPr lang="en-US" dirty="0" smtClean="0"/>
              <a:t>Natural Organic Matter (NOM)</a:t>
            </a:r>
          </a:p>
          <a:p>
            <a:endParaRPr lang="en-US" dirty="0"/>
          </a:p>
          <a:p>
            <a:r>
              <a:rPr lang="en-US" i="1" dirty="0" smtClean="0"/>
              <a:t>Organics Exercise on 3-34</a:t>
            </a:r>
            <a:endParaRPr lang="en-US" i="1" dirty="0"/>
          </a:p>
        </p:txBody>
      </p:sp>
      <p:sp>
        <p:nvSpPr>
          <p:cNvPr id="5" name="Title 4"/>
          <p:cNvSpPr>
            <a:spLocks noGrp="1"/>
          </p:cNvSpPr>
          <p:nvPr>
            <p:ph type="title"/>
          </p:nvPr>
        </p:nvSpPr>
        <p:spPr/>
        <p:txBody>
          <a:bodyPr/>
          <a:lstStyle/>
          <a:p>
            <a:r>
              <a:rPr lang="en-US" dirty="0" smtClean="0"/>
              <a:t>Organic Compounds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71</a:t>
            </a:fld>
            <a:endParaRPr lang="en-US">
              <a:solidFill>
                <a:prstClr val="black">
                  <a:tint val="75000"/>
                </a:prstClr>
              </a:solidFill>
            </a:endParaRPr>
          </a:p>
        </p:txBody>
      </p:sp>
    </p:spTree>
    <p:extLst>
      <p:ext uri="{BB962C8B-B14F-4D97-AF65-F5344CB8AC3E}">
        <p14:creationId xmlns:p14="http://schemas.microsoft.com/office/powerpoint/2010/main" val="26515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9225"/>
            <a:ext cx="8229600" cy="4706939"/>
          </a:xfrm>
        </p:spPr>
        <p:txBody>
          <a:bodyPr/>
          <a:lstStyle/>
          <a:p>
            <a:r>
              <a:rPr lang="en-US" dirty="0" smtClean="0"/>
              <a:t>Types of </a:t>
            </a:r>
            <a:r>
              <a:rPr lang="en-US" dirty="0" err="1" smtClean="0"/>
              <a:t>Rads</a:t>
            </a:r>
            <a:r>
              <a:rPr lang="en-US" dirty="0" smtClean="0"/>
              <a:t> (</a:t>
            </a:r>
            <a:r>
              <a:rPr lang="en-US" dirty="0" err="1" smtClean="0"/>
              <a:t>pg</a:t>
            </a:r>
            <a:r>
              <a:rPr lang="en-US" dirty="0" smtClean="0"/>
              <a:t> 3-35)</a:t>
            </a:r>
          </a:p>
          <a:p>
            <a:r>
              <a:rPr lang="en-US" dirty="0" smtClean="0"/>
              <a:t>Disinfectants (Table 3-17):</a:t>
            </a:r>
            <a:endParaRPr lang="en-US" dirty="0"/>
          </a:p>
        </p:txBody>
      </p:sp>
      <p:sp>
        <p:nvSpPr>
          <p:cNvPr id="5" name="Title 4"/>
          <p:cNvSpPr>
            <a:spLocks noGrp="1"/>
          </p:cNvSpPr>
          <p:nvPr>
            <p:ph type="title"/>
          </p:nvPr>
        </p:nvSpPr>
        <p:spPr/>
        <p:txBody>
          <a:bodyPr/>
          <a:lstStyle/>
          <a:p>
            <a:r>
              <a:rPr lang="en-US" dirty="0" err="1" smtClean="0"/>
              <a:t>Rads</a:t>
            </a:r>
            <a:r>
              <a:rPr lang="en-US" dirty="0" smtClean="0"/>
              <a:t> and DBPs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72</a:t>
            </a:fld>
            <a:endParaRPr lang="en-US">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59188256"/>
              </p:ext>
            </p:extLst>
          </p:nvPr>
        </p:nvGraphicFramePr>
        <p:xfrm>
          <a:off x="943860" y="2857499"/>
          <a:ext cx="6809489" cy="1838325"/>
        </p:xfrm>
        <a:graphic>
          <a:graphicData uri="http://schemas.openxmlformats.org/drawingml/2006/table">
            <a:tbl>
              <a:tblPr>
                <a:tableStyleId>{5C22544A-7EE6-4342-B048-85BDC9FD1C3A}</a:tableStyleId>
              </a:tblPr>
              <a:tblGrid>
                <a:gridCol w="3929181"/>
                <a:gridCol w="968818"/>
                <a:gridCol w="968818"/>
                <a:gridCol w="942672"/>
              </a:tblGrid>
              <a:tr h="748887">
                <a:tc>
                  <a:txBody>
                    <a:bodyPr/>
                    <a:lstStyle/>
                    <a:p>
                      <a:pPr marL="0" marR="0" algn="ctr">
                        <a:lnSpc>
                          <a:spcPct val="115000"/>
                        </a:lnSpc>
                        <a:spcBef>
                          <a:spcPts val="0"/>
                        </a:spcBef>
                        <a:spcAft>
                          <a:spcPts val="0"/>
                        </a:spcAft>
                      </a:pPr>
                      <a:r>
                        <a:rPr lang="en-US" sz="2000" dirty="0">
                          <a:effectLst/>
                        </a:rPr>
                        <a:t>Parameter</a:t>
                      </a:r>
                      <a:endParaRPr lang="en-US" sz="1800" dirty="0">
                        <a:effectLst/>
                        <a:latin typeface="Calibri"/>
                        <a:ea typeface="Calibri"/>
                        <a:cs typeface="Times New Roman"/>
                      </a:endParaRPr>
                    </a:p>
                  </a:txBody>
                  <a:tcPr marL="81915" marR="8191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2000" dirty="0">
                          <a:effectLst/>
                        </a:rPr>
                        <a:t>MRDL</a:t>
                      </a:r>
                      <a:endParaRPr lang="en-US" sz="1800" dirty="0">
                        <a:effectLst/>
                        <a:latin typeface="Calibri"/>
                        <a:ea typeface="Calibri"/>
                        <a:cs typeface="Times New Roman"/>
                      </a:endParaRPr>
                    </a:p>
                  </a:txBody>
                  <a:tcPr marL="81915" marR="8191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2000" dirty="0">
                          <a:effectLst/>
                        </a:rPr>
                        <a:t>MRDLG</a:t>
                      </a:r>
                      <a:endParaRPr lang="en-US" sz="1800" dirty="0">
                        <a:effectLst/>
                        <a:latin typeface="Calibri"/>
                        <a:ea typeface="Calibri"/>
                        <a:cs typeface="Times New Roman"/>
                      </a:endParaRPr>
                    </a:p>
                  </a:txBody>
                  <a:tcPr marL="81915" marR="8191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2000" dirty="0">
                          <a:effectLst/>
                        </a:rPr>
                        <a:t>BAT</a:t>
                      </a:r>
                      <a:endParaRPr lang="en-US" sz="1800" dirty="0">
                        <a:effectLst/>
                        <a:latin typeface="Calibri"/>
                        <a:ea typeface="Calibri"/>
                        <a:cs typeface="Times New Roman"/>
                      </a:endParaRPr>
                    </a:p>
                  </a:txBody>
                  <a:tcPr marL="81915" marR="8191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63146">
                <a:tc>
                  <a:txBody>
                    <a:bodyPr/>
                    <a:lstStyle/>
                    <a:p>
                      <a:pPr marL="0" marR="0">
                        <a:lnSpc>
                          <a:spcPct val="115000"/>
                        </a:lnSpc>
                        <a:spcBef>
                          <a:spcPts val="0"/>
                        </a:spcBef>
                        <a:spcAft>
                          <a:spcPts val="0"/>
                        </a:spcAft>
                      </a:pPr>
                      <a:r>
                        <a:rPr lang="en-US" sz="2000" dirty="0">
                          <a:effectLst/>
                        </a:rPr>
                        <a:t>Chlorine – mg/L as Cl</a:t>
                      </a:r>
                      <a:r>
                        <a:rPr lang="en-US" sz="2000" baseline="-25000" dirty="0">
                          <a:effectLst/>
                        </a:rPr>
                        <a:t>2</a:t>
                      </a:r>
                      <a:endParaRPr lang="en-US" sz="1800" dirty="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4</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4.0</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DC</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146">
                <a:tc>
                  <a:txBody>
                    <a:bodyPr/>
                    <a:lstStyle/>
                    <a:p>
                      <a:pPr marL="0" marR="0">
                        <a:lnSpc>
                          <a:spcPct val="115000"/>
                        </a:lnSpc>
                        <a:spcBef>
                          <a:spcPts val="0"/>
                        </a:spcBef>
                        <a:spcAft>
                          <a:spcPts val="0"/>
                        </a:spcAft>
                      </a:pPr>
                      <a:r>
                        <a:rPr lang="en-US" sz="2000">
                          <a:effectLst/>
                        </a:rPr>
                        <a:t>Chloramines – mg/L as Cl</a:t>
                      </a:r>
                      <a:r>
                        <a:rPr lang="en-US" sz="2000" baseline="-25000">
                          <a:effectLst/>
                        </a:rPr>
                        <a:t>2</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4</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4.0</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DC</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146">
                <a:tc>
                  <a:txBody>
                    <a:bodyPr/>
                    <a:lstStyle/>
                    <a:p>
                      <a:pPr marL="0" marR="0">
                        <a:lnSpc>
                          <a:spcPct val="115000"/>
                        </a:lnSpc>
                        <a:spcBef>
                          <a:spcPts val="0"/>
                        </a:spcBef>
                        <a:spcAft>
                          <a:spcPts val="0"/>
                        </a:spcAft>
                      </a:pPr>
                      <a:r>
                        <a:rPr lang="en-US" sz="2000">
                          <a:effectLst/>
                        </a:rPr>
                        <a:t>Chlorine dioxide – mg/L as ClO</a:t>
                      </a:r>
                      <a:r>
                        <a:rPr lang="en-US" sz="2000" baseline="-25000">
                          <a:effectLst/>
                        </a:rPr>
                        <a:t>2</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0.8</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rPr>
                        <a:t>0.8</a:t>
                      </a:r>
                      <a:endParaRPr lang="en-US" sz="180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DC</a:t>
                      </a:r>
                      <a:endParaRPr lang="en-US" sz="1800" dirty="0">
                        <a:effectLst/>
                        <a:latin typeface="Calibri"/>
                        <a:ea typeface="Calibri"/>
                        <a:cs typeface="Times New Roman"/>
                      </a:endParaRPr>
                    </a:p>
                  </a:txBody>
                  <a:tcPr marL="81915" marR="81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45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028700"/>
            <a:ext cx="8229600" cy="4602163"/>
          </a:xfrm>
        </p:spPr>
        <p:txBody>
          <a:bodyPr/>
          <a:lstStyle/>
          <a:p>
            <a:pPr marL="736600" indent="-514350">
              <a:spcBef>
                <a:spcPts val="300"/>
              </a:spcBef>
              <a:buFont typeface="Wingdings" pitchFamily="2" charset="2"/>
              <a:buAutoNum type="arabicPeriod"/>
              <a:defRPr/>
            </a:pPr>
            <a:r>
              <a:rPr lang="en-US" sz="2400" dirty="0" smtClean="0"/>
              <a:t>Water Table</a:t>
            </a:r>
          </a:p>
          <a:p>
            <a:pPr marL="736600" indent="-514350">
              <a:spcBef>
                <a:spcPts val="300"/>
              </a:spcBef>
              <a:buFont typeface="Wingdings" pitchFamily="2" charset="2"/>
              <a:buAutoNum type="arabicPeriod"/>
              <a:defRPr/>
            </a:pPr>
            <a:r>
              <a:rPr lang="en-US" sz="2400" dirty="0" smtClean="0"/>
              <a:t>By water dissolving portions of the carbonate rock</a:t>
            </a:r>
          </a:p>
          <a:p>
            <a:pPr marL="736600" indent="-514350">
              <a:spcBef>
                <a:spcPts val="300"/>
              </a:spcBef>
              <a:buFont typeface="Wingdings" pitchFamily="2" charset="2"/>
              <a:buAutoNum type="arabicPeriod"/>
              <a:defRPr/>
            </a:pPr>
            <a:r>
              <a:rPr lang="en-US" sz="2400" dirty="0" smtClean="0"/>
              <a:t>E. Coli, Cryptosporidium, </a:t>
            </a:r>
            <a:r>
              <a:rPr lang="en-US" sz="2400" dirty="0" err="1" smtClean="0"/>
              <a:t>Giardia</a:t>
            </a:r>
            <a:r>
              <a:rPr lang="en-US" sz="2400" dirty="0" smtClean="0"/>
              <a:t> </a:t>
            </a:r>
            <a:r>
              <a:rPr lang="en-US" sz="2400" dirty="0" err="1" smtClean="0"/>
              <a:t>lamblia</a:t>
            </a:r>
            <a:r>
              <a:rPr lang="en-US" sz="2400" dirty="0" smtClean="0"/>
              <a:t>, Fecal </a:t>
            </a:r>
            <a:r>
              <a:rPr lang="en-US" sz="2400" dirty="0" err="1" smtClean="0"/>
              <a:t>Coliform</a:t>
            </a:r>
            <a:r>
              <a:rPr lang="en-US" sz="2400" dirty="0" smtClean="0"/>
              <a:t>, </a:t>
            </a:r>
            <a:r>
              <a:rPr lang="en-US" sz="2400" dirty="0" err="1" smtClean="0"/>
              <a:t>Legionella</a:t>
            </a:r>
            <a:r>
              <a:rPr lang="en-US" sz="2400" dirty="0" smtClean="0"/>
              <a:t>, Viruses, Heterotrophic Plate Count, total </a:t>
            </a:r>
            <a:r>
              <a:rPr lang="en-US" sz="2400" dirty="0" err="1" smtClean="0"/>
              <a:t>coliforms</a:t>
            </a:r>
            <a:r>
              <a:rPr lang="en-US" sz="2400" dirty="0" smtClean="0"/>
              <a:t>, turbidity</a:t>
            </a:r>
          </a:p>
          <a:p>
            <a:pPr marL="736600" indent="-514350">
              <a:spcBef>
                <a:spcPts val="300"/>
              </a:spcBef>
              <a:buFont typeface="Wingdings" pitchFamily="2" charset="2"/>
              <a:buAutoNum type="arabicPeriod"/>
              <a:defRPr/>
            </a:pPr>
            <a:r>
              <a:rPr lang="en-US" sz="2400" dirty="0" smtClean="0"/>
              <a:t>True</a:t>
            </a:r>
          </a:p>
          <a:p>
            <a:pPr marL="736600" indent="-514350">
              <a:spcBef>
                <a:spcPts val="300"/>
              </a:spcBef>
              <a:buFont typeface="Wingdings" pitchFamily="2" charset="2"/>
              <a:buAutoNum type="arabicPeriod"/>
              <a:defRPr/>
            </a:pPr>
            <a:r>
              <a:rPr lang="en-US" sz="2400" dirty="0" smtClean="0"/>
              <a:t>Present  in large numbers, Present in pathogenic microorganisms, High ratio of indicators, stable, absent in uncontaminated water, easily detectable</a:t>
            </a:r>
          </a:p>
          <a:p>
            <a:pPr marL="736600" indent="-514350">
              <a:spcBef>
                <a:spcPts val="300"/>
              </a:spcBef>
              <a:buFont typeface="Wingdings" pitchFamily="2" charset="2"/>
              <a:buAutoNum type="arabicPeriod"/>
              <a:defRPr/>
            </a:pPr>
            <a:r>
              <a:rPr lang="en-US" sz="2400" dirty="0" smtClean="0"/>
              <a:t>True</a:t>
            </a:r>
          </a:p>
          <a:p>
            <a:pPr marL="736600" indent="-514350">
              <a:spcBef>
                <a:spcPts val="300"/>
              </a:spcBef>
              <a:buFont typeface="Wingdings" pitchFamily="2" charset="2"/>
              <a:buAutoNum type="arabicPeriod"/>
              <a:defRPr/>
            </a:pPr>
            <a:r>
              <a:rPr lang="en-US" sz="2400" dirty="0" smtClean="0"/>
              <a:t>True</a:t>
            </a:r>
          </a:p>
          <a:p>
            <a:pPr marL="736600" indent="-514350">
              <a:spcBef>
                <a:spcPts val="300"/>
              </a:spcBef>
              <a:buFont typeface="Wingdings" pitchFamily="2" charset="2"/>
              <a:buAutoNum type="arabicPeriod"/>
              <a:defRPr/>
            </a:pPr>
            <a:r>
              <a:rPr lang="en-US" sz="2400" dirty="0" smtClean="0"/>
              <a:t>4 mg/L</a:t>
            </a:r>
          </a:p>
          <a:p>
            <a:pPr marL="736600" indent="-514350">
              <a:spcBef>
                <a:spcPts val="300"/>
              </a:spcBef>
              <a:buFont typeface="Wingdings" pitchFamily="2" charset="2"/>
              <a:buAutoNum type="arabicPeriod"/>
              <a:defRPr/>
            </a:pPr>
            <a:r>
              <a:rPr lang="en-US" sz="2400" dirty="0" smtClean="0"/>
              <a:t>0.005 mg/L</a:t>
            </a:r>
          </a:p>
          <a:p>
            <a:pPr marL="736600" indent="-514350">
              <a:spcBef>
                <a:spcPts val="300"/>
              </a:spcBef>
              <a:buFont typeface="Wingdings" pitchFamily="2" charset="2"/>
              <a:buAutoNum type="arabicPeriod"/>
              <a:defRPr/>
            </a:pPr>
            <a:r>
              <a:rPr lang="en-US" sz="2400" dirty="0" smtClean="0"/>
              <a:t>False</a:t>
            </a:r>
          </a:p>
        </p:txBody>
      </p:sp>
      <p:sp>
        <p:nvSpPr>
          <p:cNvPr id="2" name="Title 1"/>
          <p:cNvSpPr>
            <a:spLocks noGrp="1"/>
          </p:cNvSpPr>
          <p:nvPr>
            <p:ph type="title"/>
          </p:nvPr>
        </p:nvSpPr>
        <p:spPr/>
        <p:txBody>
          <a:bodyPr/>
          <a:lstStyle/>
          <a:p>
            <a:pPr>
              <a:defRPr/>
            </a:pPr>
            <a:r>
              <a:rPr lang="en-US" dirty="0" smtClean="0"/>
              <a:t>Answers for Volume II Exercises</a:t>
            </a:r>
            <a:endParaRPr lang="en-US" dirty="0"/>
          </a:p>
        </p:txBody>
      </p:sp>
      <p:sp>
        <p:nvSpPr>
          <p:cNvPr id="63492" name="Slide Number Placeholder 3"/>
          <p:cNvSpPr>
            <a:spLocks noGrp="1"/>
          </p:cNvSpPr>
          <p:nvPr>
            <p:ph type="sldNum" sz="quarter" idx="12"/>
          </p:nvPr>
        </p:nvSpPr>
        <p:spPr>
          <a:noFill/>
        </p:spPr>
        <p:txBody>
          <a:bodyPr/>
          <a:lstStyle/>
          <a:p>
            <a:fld id="{C4466ED9-1487-415F-BB84-5174864ECD37}" type="slidenum">
              <a:rPr lang="en-US" smtClean="0"/>
              <a:pPr/>
              <a:t>73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0"/>
            <a:ext cx="8229600" cy="4773613"/>
          </a:xfrm>
        </p:spPr>
        <p:txBody>
          <a:bodyPr/>
          <a:lstStyle/>
          <a:p>
            <a:pPr indent="0">
              <a:buFont typeface="Arial" pitchFamily="34" charset="0"/>
              <a:buChar char="•"/>
              <a:defRPr/>
            </a:pPr>
            <a:r>
              <a:rPr lang="en-US" sz="2800" dirty="0" smtClean="0"/>
              <a:t>See page 3-41</a:t>
            </a:r>
            <a:endParaRPr lang="en-US" sz="2800" dirty="0"/>
          </a:p>
        </p:txBody>
      </p:sp>
      <p:sp>
        <p:nvSpPr>
          <p:cNvPr id="2" name="Title 1"/>
          <p:cNvSpPr>
            <a:spLocks noGrp="1"/>
          </p:cNvSpPr>
          <p:nvPr>
            <p:ph type="title"/>
          </p:nvPr>
        </p:nvSpPr>
        <p:spPr>
          <a:xfrm>
            <a:off x="457200" y="331788"/>
            <a:ext cx="8229600" cy="868362"/>
          </a:xfrm>
        </p:spPr>
        <p:txBody>
          <a:bodyPr/>
          <a:lstStyle/>
          <a:p>
            <a:pPr>
              <a:defRPr/>
            </a:pPr>
            <a:r>
              <a:rPr lang="en-US" sz="2800" dirty="0" smtClean="0"/>
              <a:t>Key Points for Unit 3 – Water Quality Classifications</a:t>
            </a:r>
            <a:endParaRPr lang="en-US" sz="2800" dirty="0"/>
          </a:p>
        </p:txBody>
      </p:sp>
      <p:sp>
        <p:nvSpPr>
          <p:cNvPr id="64516" name="Slide Number Placeholder 3"/>
          <p:cNvSpPr>
            <a:spLocks noGrp="1"/>
          </p:cNvSpPr>
          <p:nvPr>
            <p:ph type="sldNum" sz="quarter" idx="12"/>
          </p:nvPr>
        </p:nvSpPr>
        <p:spPr>
          <a:noFill/>
        </p:spPr>
        <p:txBody>
          <a:bodyPr/>
          <a:lstStyle/>
          <a:p>
            <a:fld id="{466D1434-0E6E-4C17-81AD-5C54D741F276}" type="slidenum">
              <a:rPr lang="en-US" smtClean="0"/>
              <a:pPr/>
              <a:t>74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5" y="1247775"/>
            <a:ext cx="8229600" cy="4602163"/>
          </a:xfrm>
        </p:spPr>
        <p:txBody>
          <a:bodyPr/>
          <a:lstStyle/>
          <a:p>
            <a:pPr indent="0">
              <a:buNone/>
              <a:defRPr/>
            </a:pPr>
            <a:r>
              <a:rPr lang="en-US" dirty="0" smtClean="0"/>
              <a:t>Learning Objectives</a:t>
            </a:r>
          </a:p>
          <a:p>
            <a:pPr marL="800100" indent="-457200">
              <a:defRPr/>
            </a:pPr>
            <a:r>
              <a:rPr lang="en-US" sz="2800" dirty="0" smtClean="0"/>
              <a:t>List three states of matter and explain the difference among them.</a:t>
            </a:r>
          </a:p>
          <a:p>
            <a:pPr marL="800100" indent="-457200">
              <a:defRPr/>
            </a:pPr>
            <a:r>
              <a:rPr lang="en-US" sz="2800" dirty="0" smtClean="0"/>
              <a:t>List and define four physical properties of matter.</a:t>
            </a:r>
          </a:p>
          <a:p>
            <a:pPr marL="800100" indent="-457200">
              <a:defRPr/>
            </a:pPr>
            <a:r>
              <a:rPr lang="en-US" sz="2800" dirty="0" smtClean="0"/>
              <a:t>Explain the difference between elements, compounds and mixtures.</a:t>
            </a:r>
          </a:p>
          <a:p>
            <a:pPr marL="800100" indent="-457200">
              <a:defRPr/>
            </a:pPr>
            <a:r>
              <a:rPr lang="en-US" sz="2800" dirty="0" smtClean="0"/>
              <a:t>List the primary difference between a physical and a chemical change of matter.</a:t>
            </a:r>
            <a:endParaRPr lang="en-US" sz="2800" dirty="0"/>
          </a:p>
        </p:txBody>
      </p:sp>
      <p:sp>
        <p:nvSpPr>
          <p:cNvPr id="2" name="Title 1"/>
          <p:cNvSpPr>
            <a:spLocks noGrp="1"/>
          </p:cNvSpPr>
          <p:nvPr>
            <p:ph type="title"/>
          </p:nvPr>
        </p:nvSpPr>
        <p:spPr/>
        <p:txBody>
          <a:bodyPr/>
          <a:lstStyle/>
          <a:p>
            <a:pPr>
              <a:defRPr/>
            </a:pPr>
            <a:r>
              <a:rPr lang="en-US" dirty="0" smtClean="0"/>
              <a:t>(Mod 29) Chemistry Concepts</a:t>
            </a:r>
            <a:endParaRPr lang="en-US" dirty="0"/>
          </a:p>
        </p:txBody>
      </p:sp>
      <p:sp>
        <p:nvSpPr>
          <p:cNvPr id="65540" name="Slide Number Placeholder 3"/>
          <p:cNvSpPr>
            <a:spLocks noGrp="1"/>
          </p:cNvSpPr>
          <p:nvPr>
            <p:ph type="sldNum" sz="quarter" idx="12"/>
          </p:nvPr>
        </p:nvSpPr>
        <p:spPr>
          <a:noFill/>
        </p:spPr>
        <p:txBody>
          <a:bodyPr/>
          <a:lstStyle/>
          <a:p>
            <a:fld id="{A8187504-F3D7-421F-9DB9-BB897A212433}" type="slidenum">
              <a:rPr lang="en-US" smtClean="0"/>
              <a:pPr/>
              <a:t>75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76</a:t>
            </a:fld>
            <a:endParaRPr lang="en-US">
              <a:solidFill>
                <a:prstClr val="black">
                  <a:tint val="75000"/>
                </a:prstClr>
              </a:solidFill>
            </a:endParaRP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214438"/>
            <a:ext cx="8747279" cy="50244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98438"/>
            <a:ext cx="8229600" cy="868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0" dirty="0" smtClean="0">
                <a:solidFill>
                  <a:schemeClr val="bg1"/>
                </a:solidFill>
              </a:rPr>
              <a:t>Classification of Matter</a:t>
            </a:r>
            <a:endParaRPr lang="en-US" b="0" dirty="0">
              <a:solidFill>
                <a:schemeClr val="bg1"/>
              </a:solidFill>
            </a:endParaRPr>
          </a:p>
        </p:txBody>
      </p:sp>
    </p:spTree>
    <p:extLst>
      <p:ext uri="{BB962C8B-B14F-4D97-AF65-F5344CB8AC3E}">
        <p14:creationId xmlns:p14="http://schemas.microsoft.com/office/powerpoint/2010/main" val="35804926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b="1" dirty="0" smtClean="0"/>
              <a:t>Density </a:t>
            </a:r>
            <a:r>
              <a:rPr lang="en-US" dirty="0" smtClean="0"/>
              <a:t>is the mass of a substance per unit of volume of the substance. 	</a:t>
            </a:r>
          </a:p>
          <a:p>
            <a:pPr marL="800100" indent="-457200">
              <a:defRPr/>
            </a:pPr>
            <a:r>
              <a:rPr lang="en-US" b="1" dirty="0" smtClean="0"/>
              <a:t>Specific gravity </a:t>
            </a:r>
            <a:r>
              <a:rPr lang="en-US" dirty="0" smtClean="0"/>
              <a:t>is the density of a substance compared to the weight of the same volume of water.</a:t>
            </a:r>
          </a:p>
          <a:p>
            <a:pPr indent="0">
              <a:defRPr/>
            </a:pPr>
            <a:endParaRPr lang="en-US" dirty="0"/>
          </a:p>
        </p:txBody>
      </p:sp>
      <p:sp>
        <p:nvSpPr>
          <p:cNvPr id="2" name="Title 1"/>
          <p:cNvSpPr>
            <a:spLocks noGrp="1"/>
          </p:cNvSpPr>
          <p:nvPr>
            <p:ph type="title"/>
          </p:nvPr>
        </p:nvSpPr>
        <p:spPr/>
        <p:txBody>
          <a:bodyPr/>
          <a:lstStyle/>
          <a:p>
            <a:pPr>
              <a:defRPr/>
            </a:pPr>
            <a:r>
              <a:rPr lang="en-US" dirty="0" smtClean="0"/>
              <a:t>General Chemistry Definitions</a:t>
            </a:r>
            <a:endParaRPr lang="en-US" dirty="0"/>
          </a:p>
        </p:txBody>
      </p:sp>
      <p:sp>
        <p:nvSpPr>
          <p:cNvPr id="66564" name="Slide Number Placeholder 3"/>
          <p:cNvSpPr>
            <a:spLocks noGrp="1"/>
          </p:cNvSpPr>
          <p:nvPr>
            <p:ph type="sldNum" sz="quarter" idx="12"/>
          </p:nvPr>
        </p:nvSpPr>
        <p:spPr>
          <a:noFill/>
        </p:spPr>
        <p:txBody>
          <a:bodyPr/>
          <a:lstStyle/>
          <a:p>
            <a:fld id="{14D826A6-8117-4EA7-8264-68DDA694A40F}" type="slidenum">
              <a:rPr lang="en-US" smtClean="0"/>
              <a:pPr/>
              <a:t>77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05125"/>
            <a:ext cx="8686800" cy="2982913"/>
          </a:xfrm>
        </p:spPr>
        <p:txBody>
          <a:bodyPr/>
          <a:lstStyle/>
          <a:p>
            <a:pPr indent="0">
              <a:buNone/>
              <a:defRPr/>
            </a:pPr>
            <a:r>
              <a:rPr lang="en-US" sz="2000" dirty="0" smtClean="0"/>
              <a:t>Weight, lbs/gal = (Specific gravity of substance) x (weight of a gallon of water)</a:t>
            </a:r>
          </a:p>
          <a:p>
            <a:pPr indent="0">
              <a:buNone/>
              <a:defRPr/>
            </a:pPr>
            <a:r>
              <a:rPr lang="en-US" dirty="0" smtClean="0"/>
              <a:t>Weight, lbs/gal = (1.53) x (8.34 lbs/gal)</a:t>
            </a:r>
          </a:p>
          <a:p>
            <a:pPr indent="0">
              <a:buNone/>
              <a:defRPr/>
            </a:pPr>
            <a:r>
              <a:rPr lang="en-US" dirty="0" smtClean="0"/>
              <a:t>Weight = A 50% solution of </a:t>
            </a:r>
            <a:r>
              <a:rPr lang="en-US" dirty="0" err="1" smtClean="0"/>
              <a:t>NaOH</a:t>
            </a:r>
            <a:r>
              <a:rPr lang="en-US" dirty="0" smtClean="0"/>
              <a:t> weighs 12.8 lbs/gal </a:t>
            </a:r>
          </a:p>
          <a:p>
            <a:pPr indent="0">
              <a:buNone/>
              <a:defRPr/>
            </a:pPr>
            <a:r>
              <a:rPr lang="en-US" dirty="0" smtClean="0"/>
              <a:t> </a:t>
            </a:r>
          </a:p>
          <a:p>
            <a:pPr indent="0">
              <a:defRPr/>
            </a:pPr>
            <a:endParaRPr lang="en-US" dirty="0"/>
          </a:p>
        </p:txBody>
      </p:sp>
      <p:sp>
        <p:nvSpPr>
          <p:cNvPr id="2" name="Title 1"/>
          <p:cNvSpPr>
            <a:spLocks noGrp="1"/>
          </p:cNvSpPr>
          <p:nvPr>
            <p:ph type="title"/>
          </p:nvPr>
        </p:nvSpPr>
        <p:spPr>
          <a:xfrm>
            <a:off x="438150" y="1131888"/>
            <a:ext cx="8229600" cy="1458912"/>
          </a:xfrm>
        </p:spPr>
        <p:txBody>
          <a:bodyPr/>
          <a:lstStyle/>
          <a:p>
            <a:pPr algn="l">
              <a:defRPr/>
            </a:pPr>
            <a:r>
              <a:rPr lang="en-US" sz="2800" dirty="0" smtClean="0">
                <a:solidFill>
                  <a:schemeClr val="tx1"/>
                </a:solidFill>
              </a:rPr>
              <a:t>Calculate the weight of a gallon of 50% </a:t>
            </a:r>
            <a:r>
              <a:rPr lang="en-US" sz="2800" dirty="0" err="1" smtClean="0">
                <a:solidFill>
                  <a:schemeClr val="tx1"/>
                </a:solidFill>
              </a:rPr>
              <a:t>NaOH</a:t>
            </a:r>
            <a:r>
              <a:rPr lang="en-US" sz="2800" dirty="0" smtClean="0">
                <a:solidFill>
                  <a:schemeClr val="tx1"/>
                </a:solidFill>
              </a:rPr>
              <a:t> (sodium hydroxide or caustic soda), given that a 50% solution of caustic soda has a specific gravity of 1.53.</a:t>
            </a:r>
            <a:endParaRPr lang="en-US" sz="2800" dirty="0">
              <a:solidFill>
                <a:schemeClr val="tx1"/>
              </a:solidFill>
            </a:endParaRPr>
          </a:p>
        </p:txBody>
      </p:sp>
      <p:sp>
        <p:nvSpPr>
          <p:cNvPr id="67588" name="Slide Number Placeholder 3"/>
          <p:cNvSpPr>
            <a:spLocks noGrp="1"/>
          </p:cNvSpPr>
          <p:nvPr>
            <p:ph type="sldNum" sz="quarter" idx="12"/>
          </p:nvPr>
        </p:nvSpPr>
        <p:spPr>
          <a:noFill/>
        </p:spPr>
        <p:txBody>
          <a:bodyPr/>
          <a:lstStyle/>
          <a:p>
            <a:fld id="{E5FA8A8B-881E-41B1-823D-F1F13B0672DE}" type="slidenum">
              <a:rPr lang="en-US" smtClean="0"/>
              <a:pPr/>
              <a:t>78</a:t>
            </a:fld>
            <a:endParaRPr lang="en-US" smtClean="0"/>
          </a:p>
        </p:txBody>
      </p:sp>
      <p:sp>
        <p:nvSpPr>
          <p:cNvPr id="5" name="Title 1"/>
          <p:cNvSpPr txBox="1">
            <a:spLocks/>
          </p:cNvSpPr>
          <p:nvPr/>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Example 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5" y="2255838"/>
            <a:ext cx="8391525" cy="3792538"/>
          </a:xfrm>
        </p:spPr>
        <p:txBody>
          <a:bodyPr/>
          <a:lstStyle/>
          <a:p>
            <a:pPr marL="0" indent="0">
              <a:spcAft>
                <a:spcPts val="1200"/>
              </a:spcAft>
              <a:buNone/>
              <a:defRPr/>
            </a:pPr>
            <a:r>
              <a:rPr lang="en-US" sz="2800" dirty="0" smtClean="0"/>
              <a:t>Weight, lbs/gal = (Specific gravity) x (</a:t>
            </a:r>
            <a:r>
              <a:rPr lang="en-US" sz="2800" dirty="0" err="1" smtClean="0"/>
              <a:t>wt</a:t>
            </a:r>
            <a:r>
              <a:rPr lang="en-US" sz="2800" dirty="0" smtClean="0"/>
              <a:t> of a gal of water)</a:t>
            </a:r>
          </a:p>
          <a:p>
            <a:pPr marL="0" indent="0">
              <a:spcAft>
                <a:spcPts val="1200"/>
              </a:spcAft>
              <a:buNone/>
              <a:defRPr/>
            </a:pPr>
            <a:r>
              <a:rPr lang="en-US" sz="2800" dirty="0" smtClean="0"/>
              <a:t>Weight, lbs/gal = (1.27) x (8.34 lbs/gal) = 10.6 lbs/gal</a:t>
            </a:r>
          </a:p>
          <a:p>
            <a:pPr marL="0" indent="0">
              <a:spcAft>
                <a:spcPts val="1200"/>
              </a:spcAft>
              <a:buNone/>
              <a:defRPr/>
            </a:pPr>
            <a:r>
              <a:rPr lang="en-US" sz="2800" dirty="0" smtClean="0"/>
              <a:t>Weight = ONE gallon of </a:t>
            </a:r>
            <a:r>
              <a:rPr lang="en-US" sz="2800" dirty="0" err="1" smtClean="0"/>
              <a:t>Sternpac</a:t>
            </a:r>
            <a:r>
              <a:rPr lang="en-US" sz="2800" dirty="0" smtClean="0"/>
              <a:t> weighs 10.6 lbs/gal </a:t>
            </a:r>
          </a:p>
          <a:p>
            <a:pPr marL="0" indent="0">
              <a:buNone/>
              <a:defRPr/>
            </a:pPr>
            <a:r>
              <a:rPr lang="en-US" sz="2800" dirty="0" smtClean="0"/>
              <a:t>So, 55 gallons =	</a:t>
            </a:r>
            <a:r>
              <a:rPr lang="en-US" sz="2800" u="sng" dirty="0" smtClean="0"/>
              <a:t>10.6 lbs </a:t>
            </a:r>
            <a:r>
              <a:rPr lang="en-US" sz="2800" dirty="0" smtClean="0"/>
              <a:t>x 55 gallons  = 583 pounds</a:t>
            </a:r>
          </a:p>
          <a:p>
            <a:pPr indent="0">
              <a:buNone/>
              <a:defRPr/>
            </a:pPr>
            <a:r>
              <a:rPr lang="en-US" sz="2800" dirty="0" smtClean="0"/>
              <a:t>			gallons</a:t>
            </a:r>
          </a:p>
          <a:p>
            <a:pPr indent="0">
              <a:defRPr/>
            </a:pPr>
            <a:endParaRPr lang="en-US" dirty="0"/>
          </a:p>
        </p:txBody>
      </p:sp>
      <p:sp>
        <p:nvSpPr>
          <p:cNvPr id="2" name="Title 1"/>
          <p:cNvSpPr>
            <a:spLocks noGrp="1"/>
          </p:cNvSpPr>
          <p:nvPr>
            <p:ph type="title"/>
          </p:nvPr>
        </p:nvSpPr>
        <p:spPr>
          <a:xfrm>
            <a:off x="238125" y="965994"/>
            <a:ext cx="8229600" cy="1491456"/>
          </a:xfrm>
        </p:spPr>
        <p:txBody>
          <a:bodyPr/>
          <a:lstStyle/>
          <a:p>
            <a:pPr algn="l">
              <a:defRPr/>
            </a:pPr>
            <a:r>
              <a:rPr lang="en-US" sz="2800" b="1" dirty="0" smtClean="0">
                <a:solidFill>
                  <a:schemeClr val="tx1"/>
                </a:solidFill>
              </a:rPr>
              <a:t>What would be the weight of a 55 gallon drum of the coagulant </a:t>
            </a:r>
            <a:r>
              <a:rPr lang="en-US" sz="2800" b="1" dirty="0" err="1" smtClean="0">
                <a:solidFill>
                  <a:schemeClr val="tx1"/>
                </a:solidFill>
              </a:rPr>
              <a:t>Sternpac</a:t>
            </a:r>
            <a:r>
              <a:rPr lang="en-US" sz="2800" b="1" dirty="0" smtClean="0">
                <a:solidFill>
                  <a:schemeClr val="tx1"/>
                </a:solidFill>
              </a:rPr>
              <a:t> if the specific gravity of the product is 1.27?</a:t>
            </a:r>
            <a:endParaRPr lang="en-US" sz="3200" b="1" dirty="0">
              <a:solidFill>
                <a:schemeClr val="tx1"/>
              </a:solidFill>
            </a:endParaRPr>
          </a:p>
        </p:txBody>
      </p:sp>
      <p:sp>
        <p:nvSpPr>
          <p:cNvPr id="68612" name="Slide Number Placeholder 3"/>
          <p:cNvSpPr>
            <a:spLocks noGrp="1"/>
          </p:cNvSpPr>
          <p:nvPr>
            <p:ph type="sldNum" sz="quarter" idx="12"/>
          </p:nvPr>
        </p:nvSpPr>
        <p:spPr>
          <a:noFill/>
        </p:spPr>
        <p:txBody>
          <a:bodyPr/>
          <a:lstStyle/>
          <a:p>
            <a:fld id="{E1F1F2C2-F5D8-4949-BB5A-685CFAA19903}" type="slidenum">
              <a:rPr lang="en-US" smtClean="0"/>
              <a:pPr/>
              <a:t>79</a:t>
            </a:fld>
            <a:endParaRPr lang="en-US" smtClean="0"/>
          </a:p>
        </p:txBody>
      </p:sp>
      <p:sp>
        <p:nvSpPr>
          <p:cNvPr id="5" name="Title 1"/>
          <p:cNvSpPr txBox="1">
            <a:spLocks/>
          </p:cNvSpPr>
          <p:nvPr/>
        </p:nvSpPr>
        <p:spPr>
          <a:xfrm>
            <a:off x="495300" y="21748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Example 2</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450" y="1108359"/>
            <a:ext cx="8229600" cy="4912426"/>
          </a:xfrm>
        </p:spPr>
        <p:txBody>
          <a:bodyPr/>
          <a:lstStyle/>
          <a:p>
            <a:pPr marL="685800" eaLnBrk="1" hangingPunct="1"/>
            <a:r>
              <a:rPr lang="en-US" sz="2800" dirty="0" smtClean="0">
                <a:effectLst/>
              </a:rPr>
              <a:t>Be aware of the raw water quality</a:t>
            </a:r>
          </a:p>
          <a:p>
            <a:pPr marL="685800" eaLnBrk="1" hangingPunct="1"/>
            <a:r>
              <a:rPr lang="en-US" sz="2800" dirty="0" smtClean="0">
                <a:effectLst/>
              </a:rPr>
              <a:t>Understand the treatment process</a:t>
            </a:r>
          </a:p>
          <a:p>
            <a:pPr marL="685800" eaLnBrk="1" hangingPunct="1"/>
            <a:r>
              <a:rPr lang="en-US" sz="2800" dirty="0" smtClean="0">
                <a:effectLst/>
              </a:rPr>
              <a:t>Monitor the quality of the water at various stages of the treatment process.</a:t>
            </a:r>
          </a:p>
          <a:p>
            <a:pPr marL="685800" eaLnBrk="1" hangingPunct="1"/>
            <a:r>
              <a:rPr lang="en-US" sz="2800" dirty="0" smtClean="0">
                <a:effectLst/>
              </a:rPr>
              <a:t>Monitor the quality of the treated water leaving the plant</a:t>
            </a:r>
          </a:p>
          <a:p>
            <a:pPr marL="685800" eaLnBrk="1" hangingPunct="1"/>
            <a:r>
              <a:rPr lang="en-US" sz="2800" dirty="0" smtClean="0">
                <a:effectLst/>
              </a:rPr>
              <a:t>Ensure water treatment plant facilities are maintained in a safe and operable condition.</a:t>
            </a:r>
          </a:p>
          <a:p>
            <a:pPr marL="685800" eaLnBrk="1" hangingPunct="1"/>
            <a:r>
              <a:rPr lang="en-US" sz="2800" dirty="0" smtClean="0">
                <a:effectLst/>
              </a:rPr>
              <a:t>Ensure reliable production and delivery of water to the distribution system.</a:t>
            </a:r>
          </a:p>
          <a:p>
            <a:pPr indent="0" eaLnBrk="1" hangingPunct="1"/>
            <a:endParaRPr lang="en-US" sz="2400" dirty="0" smtClean="0">
              <a:effectLst/>
            </a:endParaRPr>
          </a:p>
        </p:txBody>
      </p:sp>
      <p:sp>
        <p:nvSpPr>
          <p:cNvPr id="2" name="Title 1"/>
          <p:cNvSpPr>
            <a:spLocks noGrp="1"/>
          </p:cNvSpPr>
          <p:nvPr>
            <p:ph type="title"/>
          </p:nvPr>
        </p:nvSpPr>
        <p:spPr/>
        <p:txBody>
          <a:bodyPr/>
          <a:lstStyle/>
          <a:p>
            <a:pPr eaLnBrk="1" hangingPunct="1">
              <a:defRPr/>
            </a:pPr>
            <a:r>
              <a:rPr lang="en-US" dirty="0" smtClean="0"/>
              <a:t>Operator must:</a:t>
            </a:r>
          </a:p>
        </p:txBody>
      </p:sp>
      <p:sp>
        <p:nvSpPr>
          <p:cNvPr id="9220" name="Slide Number Placeholder 3"/>
          <p:cNvSpPr>
            <a:spLocks noGrp="1"/>
          </p:cNvSpPr>
          <p:nvPr>
            <p:ph type="sldNum" sz="quarter" idx="12"/>
          </p:nvPr>
        </p:nvSpPr>
        <p:spPr>
          <a:noFill/>
        </p:spPr>
        <p:txBody>
          <a:bodyPr/>
          <a:lstStyle/>
          <a:p>
            <a:fld id="{09A8457D-22E6-44D5-89F3-2EE57B65DA81}" type="slidenum">
              <a:rPr lang="en-US" smtClean="0"/>
              <a:pPr/>
              <a:t>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667000"/>
            <a:ext cx="8867775" cy="3524250"/>
          </a:xfrm>
        </p:spPr>
        <p:txBody>
          <a:bodyPr/>
          <a:lstStyle/>
          <a:p>
            <a:pPr indent="0">
              <a:buNone/>
              <a:defRPr/>
            </a:pPr>
            <a:r>
              <a:rPr lang="en-US" sz="2000" dirty="0" smtClean="0"/>
              <a:t>Weight, lbs/gal = (specific gravity of substance) x (weight of a gallon of water)</a:t>
            </a:r>
          </a:p>
          <a:p>
            <a:pPr indent="0">
              <a:buNone/>
              <a:defRPr/>
            </a:pPr>
            <a:r>
              <a:rPr lang="en-US" sz="2400" dirty="0" smtClean="0"/>
              <a:t>Weight, lbs/gal = (1.12) x (8.34 lbs/gal)</a:t>
            </a:r>
          </a:p>
          <a:p>
            <a:pPr indent="0">
              <a:buNone/>
              <a:defRPr/>
            </a:pPr>
            <a:r>
              <a:rPr lang="en-US" sz="2400" dirty="0" smtClean="0"/>
              <a:t>Weight = A 12% solution of </a:t>
            </a:r>
            <a:r>
              <a:rPr lang="en-US" sz="2400" dirty="0" err="1" smtClean="0"/>
              <a:t>NaOCl</a:t>
            </a:r>
            <a:r>
              <a:rPr lang="en-US" sz="2400" dirty="0" smtClean="0"/>
              <a:t> weighs 9.3 lbs/gal</a:t>
            </a:r>
          </a:p>
          <a:p>
            <a:pPr indent="0">
              <a:spcBef>
                <a:spcPts val="1800"/>
              </a:spcBef>
              <a:buNone/>
              <a:defRPr/>
            </a:pPr>
            <a:r>
              <a:rPr lang="en-US" sz="2400" dirty="0" smtClean="0"/>
              <a:t>Calculate the numbers of gallons of 2,000 lbs. of 12% </a:t>
            </a:r>
            <a:r>
              <a:rPr lang="en-US" sz="2400" dirty="0" err="1" smtClean="0"/>
              <a:t>NaOCl</a:t>
            </a:r>
            <a:endParaRPr lang="en-US" sz="2400" dirty="0" smtClean="0"/>
          </a:p>
          <a:p>
            <a:pPr indent="0">
              <a:buNone/>
              <a:defRPr/>
            </a:pPr>
            <a:r>
              <a:rPr lang="en-US" sz="2400" dirty="0" smtClean="0"/>
              <a:t>(total weight lbs) </a:t>
            </a:r>
            <a:r>
              <a:rPr lang="en-US" sz="2400" b="1" dirty="0" smtClean="0"/>
              <a:t>÷</a:t>
            </a:r>
            <a:r>
              <a:rPr lang="en-US" sz="2400" dirty="0" smtClean="0"/>
              <a:t> (weight lbs/gallon) = gallons of 12% </a:t>
            </a:r>
            <a:r>
              <a:rPr lang="en-US" sz="2400" dirty="0" err="1" smtClean="0"/>
              <a:t>NaOCl</a:t>
            </a:r>
            <a:endParaRPr lang="en-US" sz="2400" dirty="0" smtClean="0"/>
          </a:p>
          <a:p>
            <a:pPr indent="0">
              <a:buNone/>
              <a:defRPr/>
            </a:pPr>
            <a:r>
              <a:rPr lang="en-US" sz="2400" dirty="0" smtClean="0"/>
              <a:t>(2,000 lbs)</a:t>
            </a:r>
            <a:r>
              <a:rPr lang="en-US" sz="2400" b="1" dirty="0" smtClean="0"/>
              <a:t> ÷</a:t>
            </a:r>
            <a:r>
              <a:rPr lang="en-US" sz="2400" dirty="0" smtClean="0"/>
              <a:t> (9.3 lbs/gal) = 215 gallons of 12% </a:t>
            </a:r>
            <a:r>
              <a:rPr lang="en-US" sz="2400" dirty="0" err="1" smtClean="0"/>
              <a:t>NaOCl</a:t>
            </a:r>
            <a:endParaRPr lang="en-US" sz="2400" dirty="0" smtClean="0"/>
          </a:p>
          <a:p>
            <a:pPr indent="0">
              <a:defRPr/>
            </a:pPr>
            <a:endParaRPr lang="en-US" dirty="0"/>
          </a:p>
        </p:txBody>
      </p:sp>
      <p:sp>
        <p:nvSpPr>
          <p:cNvPr id="2" name="Title 1"/>
          <p:cNvSpPr>
            <a:spLocks noGrp="1"/>
          </p:cNvSpPr>
          <p:nvPr>
            <p:ph type="title"/>
          </p:nvPr>
        </p:nvSpPr>
        <p:spPr>
          <a:xfrm>
            <a:off x="419100" y="1189038"/>
            <a:ext cx="8229600" cy="868362"/>
          </a:xfrm>
        </p:spPr>
        <p:txBody>
          <a:bodyPr/>
          <a:lstStyle/>
          <a:p>
            <a:pPr algn="l">
              <a:defRPr/>
            </a:pPr>
            <a:r>
              <a:rPr lang="en-US" sz="2800" b="1" dirty="0" smtClean="0">
                <a:solidFill>
                  <a:schemeClr val="tx1"/>
                </a:solidFill>
              </a:rPr>
              <a:t>Calculate the number of gallons of 2,000 pounds of 12% </a:t>
            </a:r>
            <a:r>
              <a:rPr lang="en-US" sz="2800" b="1" dirty="0" err="1" smtClean="0">
                <a:solidFill>
                  <a:schemeClr val="tx1"/>
                </a:solidFill>
              </a:rPr>
              <a:t>NaOCl</a:t>
            </a:r>
            <a:r>
              <a:rPr lang="en-US" sz="2800" b="1" dirty="0" smtClean="0">
                <a:solidFill>
                  <a:schemeClr val="tx1"/>
                </a:solidFill>
              </a:rPr>
              <a:t> (sodium hypochlorite), given its specific gravity of 1.12.</a:t>
            </a:r>
            <a:endParaRPr lang="en-US" sz="3200" b="1" dirty="0">
              <a:solidFill>
                <a:schemeClr val="tx1"/>
              </a:solidFill>
            </a:endParaRPr>
          </a:p>
        </p:txBody>
      </p:sp>
      <p:sp>
        <p:nvSpPr>
          <p:cNvPr id="69636" name="Slide Number Placeholder 3"/>
          <p:cNvSpPr>
            <a:spLocks noGrp="1"/>
          </p:cNvSpPr>
          <p:nvPr>
            <p:ph type="sldNum" sz="quarter" idx="12"/>
          </p:nvPr>
        </p:nvSpPr>
        <p:spPr>
          <a:noFill/>
        </p:spPr>
        <p:txBody>
          <a:bodyPr/>
          <a:lstStyle/>
          <a:p>
            <a:fld id="{24CB9409-2F8E-4C6C-809F-509B6626C1FA}" type="slidenum">
              <a:rPr lang="en-US" smtClean="0"/>
              <a:pPr/>
              <a:t>80</a:t>
            </a:fld>
            <a:endParaRPr lang="en-US" smtClean="0"/>
          </a:p>
        </p:txBody>
      </p:sp>
      <p:sp>
        <p:nvSpPr>
          <p:cNvPr id="5" name="Title 1"/>
          <p:cNvSpPr txBox="1">
            <a:spLocks/>
          </p:cNvSpPr>
          <p:nvPr/>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0" dirty="0" smtClean="0"/>
              <a:t>Example 3</a:t>
            </a:r>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4900"/>
            <a:ext cx="8229600" cy="5021263"/>
          </a:xfrm>
        </p:spPr>
        <p:txBody>
          <a:bodyPr/>
          <a:lstStyle/>
          <a:p>
            <a:pPr marL="736600" indent="-514350">
              <a:buFont typeface="+mj-lt"/>
              <a:buAutoNum type="arabicPeriod"/>
              <a:defRPr/>
            </a:pPr>
            <a:r>
              <a:rPr lang="en-US" sz="2400" i="1" dirty="0" smtClean="0"/>
              <a:t>The specific gravity of Aqua </a:t>
            </a:r>
            <a:r>
              <a:rPr lang="en-US" sz="2400" i="1" dirty="0" err="1" smtClean="0"/>
              <a:t>Mag</a:t>
            </a:r>
            <a:r>
              <a:rPr lang="en-US" sz="2400" i="1" dirty="0" smtClean="0"/>
              <a:t> is 1.4.  How much (lbs) does a one gallon weigh?</a:t>
            </a:r>
            <a:endParaRPr lang="en-US" sz="2400" dirty="0" smtClean="0"/>
          </a:p>
          <a:p>
            <a:pPr indent="0">
              <a:buNone/>
              <a:defRPr/>
            </a:pPr>
            <a:r>
              <a:rPr lang="en-US" sz="2400" i="1" dirty="0" smtClean="0"/>
              <a:t>		</a:t>
            </a:r>
            <a:r>
              <a:rPr lang="en-US" sz="2400" dirty="0" smtClean="0">
                <a:solidFill>
                  <a:srgbClr val="FF0000"/>
                </a:solidFill>
              </a:rPr>
              <a:t>One gallon = 8.34 x 1.2 = 12. lbs </a:t>
            </a:r>
            <a:endParaRPr lang="en-US" sz="2400" i="1" dirty="0" smtClean="0">
              <a:solidFill>
                <a:srgbClr val="FF0000"/>
              </a:solidFill>
            </a:endParaRPr>
          </a:p>
          <a:p>
            <a:pPr marL="736600" indent="-514350">
              <a:buFont typeface="+mj-lt"/>
              <a:buAutoNum type="arabicPeriod" startAt="2"/>
              <a:defRPr/>
            </a:pPr>
            <a:r>
              <a:rPr lang="en-US" sz="2400" i="1" dirty="0" smtClean="0"/>
              <a:t>How much does a 30 gallon drum of 60% </a:t>
            </a:r>
            <a:r>
              <a:rPr lang="en-US" sz="2400" i="1" dirty="0" err="1" smtClean="0"/>
              <a:t>fluorosilic</a:t>
            </a:r>
            <a:r>
              <a:rPr lang="en-US" sz="2400" i="1" dirty="0" smtClean="0"/>
              <a:t> acid weigh (lbs) if it has a specific gravity of 1.46? </a:t>
            </a:r>
            <a:endParaRPr lang="en-US" sz="2400" dirty="0" smtClean="0"/>
          </a:p>
          <a:p>
            <a:pPr indent="0">
              <a:buNone/>
              <a:defRPr/>
            </a:pPr>
            <a:r>
              <a:rPr lang="en-US" sz="2400" i="1" dirty="0" smtClean="0"/>
              <a:t> 		</a:t>
            </a:r>
            <a:r>
              <a:rPr lang="en-US" sz="2400" dirty="0" smtClean="0">
                <a:solidFill>
                  <a:srgbClr val="FF0000"/>
                </a:solidFill>
              </a:rPr>
              <a:t>30 gal drum = 8.34 x 1.46 x 30 = 365 pounds</a:t>
            </a:r>
          </a:p>
          <a:p>
            <a:pPr marL="736600" indent="-514350">
              <a:buFont typeface="+mj-lt"/>
              <a:buAutoNum type="arabicPeriod" startAt="3"/>
              <a:defRPr/>
            </a:pPr>
            <a:r>
              <a:rPr lang="en-US" sz="2400" i="1" dirty="0" smtClean="0"/>
              <a:t>Your plant has a 10,000 gallon tank of Aluminum Chloride.  The specific gravity of Aluminum Chloride is 1.2.  How much (in pounds) does the tank of Aluminum Chloride weigh when the tank is full?</a:t>
            </a:r>
            <a:endParaRPr lang="en-US" sz="2400" dirty="0" smtClean="0"/>
          </a:p>
          <a:p>
            <a:pPr indent="0">
              <a:defRPr/>
            </a:pPr>
            <a:endParaRPr lang="en-US" sz="600" dirty="0" smtClean="0"/>
          </a:p>
          <a:p>
            <a:pPr indent="0">
              <a:buNone/>
              <a:defRPr/>
            </a:pPr>
            <a:r>
              <a:rPr lang="en-US" sz="2400" dirty="0" smtClean="0"/>
              <a:t>		</a:t>
            </a:r>
            <a:r>
              <a:rPr lang="en-US" sz="2000" dirty="0" smtClean="0">
                <a:solidFill>
                  <a:srgbClr val="FF0000"/>
                </a:solidFill>
              </a:rPr>
              <a:t>10,000 gal = 8.34 x 1.46 x 10,000 =100,000 pounds</a:t>
            </a:r>
            <a:endParaRPr lang="en-US" sz="2800" dirty="0">
              <a:solidFill>
                <a:srgbClr val="FF0000"/>
              </a:solidFill>
            </a:endParaRPr>
          </a:p>
        </p:txBody>
      </p:sp>
      <p:sp>
        <p:nvSpPr>
          <p:cNvPr id="2" name="Title 1"/>
          <p:cNvSpPr>
            <a:spLocks noGrp="1"/>
          </p:cNvSpPr>
          <p:nvPr>
            <p:ph type="title"/>
          </p:nvPr>
        </p:nvSpPr>
        <p:spPr/>
        <p:txBody>
          <a:bodyPr/>
          <a:lstStyle/>
          <a:p>
            <a:pPr>
              <a:defRPr/>
            </a:pPr>
            <a:r>
              <a:rPr lang="en-US" dirty="0" smtClean="0"/>
              <a:t>Class Exercises</a:t>
            </a:r>
            <a:endParaRPr lang="en-US" dirty="0"/>
          </a:p>
        </p:txBody>
      </p:sp>
      <p:sp>
        <p:nvSpPr>
          <p:cNvPr id="70660" name="Slide Number Placeholder 3"/>
          <p:cNvSpPr>
            <a:spLocks noGrp="1"/>
          </p:cNvSpPr>
          <p:nvPr>
            <p:ph type="sldNum" sz="quarter" idx="12"/>
          </p:nvPr>
        </p:nvSpPr>
        <p:spPr>
          <a:noFill/>
        </p:spPr>
        <p:txBody>
          <a:bodyPr/>
          <a:lstStyle/>
          <a:p>
            <a:fld id="{D9833813-1184-44BB-BB04-0F88E5A100CB}" type="slidenum">
              <a:rPr lang="en-US" smtClean="0"/>
              <a:pPr/>
              <a:t>81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25" y="1295400"/>
            <a:ext cx="8229600" cy="4811713"/>
          </a:xfrm>
        </p:spPr>
        <p:txBody>
          <a:bodyPr/>
          <a:lstStyle/>
          <a:p>
            <a:pPr indent="0" algn="ctr">
              <a:buNone/>
              <a:defRPr/>
            </a:pPr>
            <a:r>
              <a:rPr lang="en-US" dirty="0" smtClean="0"/>
              <a:t> Formulas area given on the formula sheet!</a:t>
            </a:r>
          </a:p>
          <a:p>
            <a:pPr indent="0" algn="ctr">
              <a:buNone/>
              <a:defRPr/>
            </a:pPr>
            <a:r>
              <a:rPr lang="en-US" dirty="0" smtClean="0"/>
              <a:t>0.555 (°F - 32) =°C</a:t>
            </a:r>
          </a:p>
          <a:p>
            <a:pPr indent="0" algn="ctr">
              <a:buNone/>
              <a:defRPr/>
            </a:pPr>
            <a:endParaRPr lang="en-US" dirty="0" smtClean="0"/>
          </a:p>
          <a:p>
            <a:pPr indent="0" algn="ctr">
              <a:buNone/>
              <a:defRPr/>
            </a:pPr>
            <a:endParaRPr lang="en-US" dirty="0" smtClean="0"/>
          </a:p>
          <a:p>
            <a:pPr indent="0" algn="ctr">
              <a:buNone/>
              <a:defRPr/>
            </a:pPr>
            <a:r>
              <a:rPr lang="en-US" dirty="0" smtClean="0"/>
              <a:t>(1.8 x °C) + 32 =°F</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Converting temperatures C/F</a:t>
            </a:r>
            <a:endParaRPr lang="en-US" dirty="0"/>
          </a:p>
        </p:txBody>
      </p:sp>
      <p:sp>
        <p:nvSpPr>
          <p:cNvPr id="71684" name="Slide Number Placeholder 3"/>
          <p:cNvSpPr>
            <a:spLocks noGrp="1"/>
          </p:cNvSpPr>
          <p:nvPr>
            <p:ph type="sldNum" sz="quarter" idx="12"/>
          </p:nvPr>
        </p:nvSpPr>
        <p:spPr>
          <a:noFill/>
        </p:spPr>
        <p:txBody>
          <a:bodyPr/>
          <a:lstStyle/>
          <a:p>
            <a:fld id="{7CBA980E-EB08-4E47-8A6F-603DD58311B7}" type="slidenum">
              <a:rPr lang="en-US" smtClean="0"/>
              <a:pPr/>
              <a:t>82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indent="0">
              <a:buNone/>
              <a:defRPr/>
            </a:pPr>
            <a:r>
              <a:rPr lang="en-US" b="1" u="sng" dirty="0" smtClean="0"/>
              <a:t>Problem Set Up and Calculation:</a:t>
            </a:r>
            <a:endParaRPr lang="en-US" dirty="0" smtClean="0"/>
          </a:p>
          <a:p>
            <a:pPr indent="0">
              <a:buNone/>
              <a:defRPr/>
            </a:pPr>
            <a:r>
              <a:rPr lang="en-US" dirty="0" smtClean="0"/>
              <a:t>Step 1:  Select correct conversion formula which is </a:t>
            </a:r>
          </a:p>
          <a:p>
            <a:pPr indent="0">
              <a:buNone/>
              <a:defRPr/>
            </a:pPr>
            <a:r>
              <a:rPr lang="en-US" b="1" dirty="0" smtClean="0"/>
              <a:t>		°F = (1.8 x °C) + 32</a:t>
            </a:r>
            <a:r>
              <a:rPr lang="en-US" dirty="0" smtClean="0"/>
              <a:t> </a:t>
            </a:r>
          </a:p>
          <a:p>
            <a:pPr indent="0">
              <a:buNone/>
              <a:defRPr/>
            </a:pPr>
            <a:r>
              <a:rPr lang="en-US" dirty="0" smtClean="0"/>
              <a:t>Step 2:  Insert known value of </a:t>
            </a:r>
            <a:r>
              <a:rPr lang="en-US" b="1" dirty="0" smtClean="0"/>
              <a:t>10 °C</a:t>
            </a:r>
            <a:r>
              <a:rPr lang="en-US" dirty="0" smtClean="0"/>
              <a:t> into formula</a:t>
            </a:r>
          </a:p>
          <a:p>
            <a:pPr indent="0">
              <a:buNone/>
              <a:defRPr/>
            </a:pPr>
            <a:r>
              <a:rPr lang="en-US" dirty="0" smtClean="0"/>
              <a:t>Step 3:  Multiply within the parentheses (1.8 X 10) = </a:t>
            </a:r>
            <a:r>
              <a:rPr lang="en-US" b="1" dirty="0" smtClean="0"/>
              <a:t>18</a:t>
            </a:r>
          </a:p>
          <a:p>
            <a:pPr indent="0">
              <a:buNone/>
              <a:defRPr/>
            </a:pPr>
            <a:r>
              <a:rPr lang="en-US" dirty="0" smtClean="0"/>
              <a:t>Step 4:  Add 18 + 32 = </a:t>
            </a:r>
            <a:r>
              <a:rPr lang="en-US" b="1" dirty="0" smtClean="0"/>
              <a:t>50</a:t>
            </a: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Convert: 10 °C = </a:t>
            </a:r>
            <a:r>
              <a:rPr lang="en-US" u="sng" dirty="0" smtClean="0"/>
              <a:t>?</a:t>
            </a:r>
            <a:r>
              <a:rPr lang="en-US" b="1" u="sng" dirty="0" smtClean="0"/>
              <a:t> °F</a:t>
            </a:r>
            <a:endParaRPr lang="en-US" dirty="0"/>
          </a:p>
        </p:txBody>
      </p:sp>
      <p:sp>
        <p:nvSpPr>
          <p:cNvPr id="72708" name="Slide Number Placeholder 3"/>
          <p:cNvSpPr>
            <a:spLocks noGrp="1"/>
          </p:cNvSpPr>
          <p:nvPr>
            <p:ph type="sldNum" sz="quarter" idx="12"/>
          </p:nvPr>
        </p:nvSpPr>
        <p:spPr>
          <a:noFill/>
        </p:spPr>
        <p:txBody>
          <a:bodyPr/>
          <a:lstStyle/>
          <a:p>
            <a:fld id="{5F9DB64F-D6C0-45B6-8579-B09E9C67DC07}" type="slidenum">
              <a:rPr lang="en-US" smtClean="0"/>
              <a:pPr/>
              <a:t>83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Exercise on Page 4-9</a:t>
            </a:r>
          </a:p>
          <a:p>
            <a:pPr marL="800100" indent="-457200">
              <a:defRPr/>
            </a:pPr>
            <a:r>
              <a:rPr lang="en-US" dirty="0" smtClean="0"/>
              <a:t>Key Points on Page 4-10</a:t>
            </a:r>
            <a:endParaRPr lang="en-US" dirty="0"/>
          </a:p>
        </p:txBody>
      </p:sp>
      <p:sp>
        <p:nvSpPr>
          <p:cNvPr id="2" name="Title 1"/>
          <p:cNvSpPr>
            <a:spLocks noGrp="1"/>
          </p:cNvSpPr>
          <p:nvPr>
            <p:ph type="title"/>
          </p:nvPr>
        </p:nvSpPr>
        <p:spPr/>
        <p:txBody>
          <a:bodyPr/>
          <a:lstStyle/>
          <a:p>
            <a:pPr>
              <a:defRPr/>
            </a:pPr>
            <a:r>
              <a:rPr lang="en-US" dirty="0" smtClean="0"/>
              <a:t>Module 29 Wrap Up</a:t>
            </a:r>
            <a:endParaRPr lang="en-US" dirty="0"/>
          </a:p>
        </p:txBody>
      </p:sp>
      <p:sp>
        <p:nvSpPr>
          <p:cNvPr id="73732" name="Slide Number Placeholder 3"/>
          <p:cNvSpPr>
            <a:spLocks noGrp="1"/>
          </p:cNvSpPr>
          <p:nvPr>
            <p:ph type="sldNum" sz="quarter" idx="12"/>
          </p:nvPr>
        </p:nvSpPr>
        <p:spPr>
          <a:noFill/>
        </p:spPr>
        <p:txBody>
          <a:bodyPr/>
          <a:lstStyle/>
          <a:p>
            <a:fld id="{47A655FD-B58F-45D1-A226-21D7804B91C2}" type="slidenum">
              <a:rPr lang="en-US" smtClean="0"/>
              <a:pPr/>
              <a:t>84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238250"/>
            <a:ext cx="8591550" cy="4743450"/>
          </a:xfrm>
        </p:spPr>
        <p:txBody>
          <a:bodyPr/>
          <a:lstStyle/>
          <a:p>
            <a:pPr indent="0">
              <a:buNone/>
              <a:defRPr/>
            </a:pPr>
            <a:r>
              <a:rPr lang="en-US" sz="2400" dirty="0" smtClean="0"/>
              <a:t>Learning Objectives</a:t>
            </a:r>
          </a:p>
          <a:p>
            <a:pPr marL="685800">
              <a:defRPr/>
            </a:pPr>
            <a:r>
              <a:rPr lang="en-US" sz="2000" dirty="0" smtClean="0"/>
              <a:t>Explain the general purpose and regulatory requirements of the disinfection process.</a:t>
            </a:r>
          </a:p>
          <a:p>
            <a:pPr marL="685800">
              <a:defRPr/>
            </a:pPr>
            <a:r>
              <a:rPr lang="en-US" sz="2000" dirty="0" smtClean="0"/>
              <a:t>List bacteria, viruses and intestinal parasites that contaminate drinking water.</a:t>
            </a:r>
          </a:p>
          <a:p>
            <a:pPr marL="685800">
              <a:defRPr/>
            </a:pPr>
            <a:r>
              <a:rPr lang="en-US" sz="2000" dirty="0" smtClean="0"/>
              <a:t>List factors that influence disinfection and explain how they influence it.</a:t>
            </a:r>
          </a:p>
          <a:p>
            <a:pPr marL="685800">
              <a:defRPr/>
            </a:pPr>
            <a:r>
              <a:rPr lang="en-US" sz="2000" dirty="0" smtClean="0"/>
              <a:t>List five types of chemical disinfectants and explain the advantages and disadvantages of each.</a:t>
            </a:r>
          </a:p>
          <a:p>
            <a:pPr marL="685800">
              <a:defRPr/>
            </a:pPr>
            <a:r>
              <a:rPr lang="en-US" sz="2000" dirty="0" smtClean="0"/>
              <a:t>Explain how irradiation is used as a disinfection process.</a:t>
            </a:r>
          </a:p>
          <a:p>
            <a:pPr marL="685800">
              <a:defRPr/>
            </a:pPr>
            <a:r>
              <a:rPr lang="en-US" sz="2000" dirty="0" smtClean="0"/>
              <a:t>List drinking water regulations and explain the reason for each regulation</a:t>
            </a:r>
            <a:endParaRPr lang="en-US" dirty="0"/>
          </a:p>
        </p:txBody>
      </p:sp>
      <p:sp>
        <p:nvSpPr>
          <p:cNvPr id="2" name="Title 1"/>
          <p:cNvSpPr>
            <a:spLocks noGrp="1"/>
          </p:cNvSpPr>
          <p:nvPr>
            <p:ph type="title"/>
          </p:nvPr>
        </p:nvSpPr>
        <p:spPr/>
        <p:txBody>
          <a:bodyPr/>
          <a:lstStyle/>
          <a:p>
            <a:pPr>
              <a:defRPr/>
            </a:pPr>
            <a:r>
              <a:rPr lang="en-US" dirty="0" smtClean="0"/>
              <a:t>(Vol. III) Module 5: Disinfection</a:t>
            </a:r>
            <a:endParaRPr lang="en-US" dirty="0"/>
          </a:p>
        </p:txBody>
      </p:sp>
      <p:sp>
        <p:nvSpPr>
          <p:cNvPr id="74756" name="Slide Number Placeholder 3"/>
          <p:cNvSpPr>
            <a:spLocks noGrp="1"/>
          </p:cNvSpPr>
          <p:nvPr>
            <p:ph type="sldNum" sz="quarter" idx="12"/>
          </p:nvPr>
        </p:nvSpPr>
        <p:spPr>
          <a:noFill/>
        </p:spPr>
        <p:txBody>
          <a:bodyPr/>
          <a:lstStyle/>
          <a:p>
            <a:fld id="{52167D1E-7835-455F-B95A-0861CD9CF4BA}" type="slidenum">
              <a:rPr lang="en-US" smtClean="0"/>
              <a:pPr/>
              <a:t>85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4926"/>
            <a:ext cx="8229600" cy="4821238"/>
          </a:xfrm>
        </p:spPr>
        <p:txBody>
          <a:bodyPr/>
          <a:lstStyle/>
          <a:p>
            <a:pPr marL="222250" indent="0">
              <a:buNone/>
              <a:defRPr/>
            </a:pPr>
            <a:r>
              <a:rPr lang="en-US" dirty="0" smtClean="0"/>
              <a:t>For the most part, we will be focusing on the factors influencing disinfection.</a:t>
            </a:r>
          </a:p>
          <a:p>
            <a:pPr marL="222250" indent="0">
              <a:buNone/>
              <a:defRPr/>
            </a:pPr>
            <a:endParaRPr lang="en-US" dirty="0" smtClean="0"/>
          </a:p>
        </p:txBody>
      </p:sp>
      <p:sp>
        <p:nvSpPr>
          <p:cNvPr id="2" name="Title 1"/>
          <p:cNvSpPr>
            <a:spLocks noGrp="1"/>
          </p:cNvSpPr>
          <p:nvPr>
            <p:ph type="title"/>
          </p:nvPr>
        </p:nvSpPr>
        <p:spPr/>
        <p:txBody>
          <a:bodyPr/>
          <a:lstStyle/>
          <a:p>
            <a:pPr>
              <a:defRPr/>
            </a:pPr>
            <a:r>
              <a:rPr lang="en-US" dirty="0" smtClean="0"/>
              <a:t>Disinfection</a:t>
            </a:r>
            <a:endParaRPr lang="en-US" dirty="0"/>
          </a:p>
        </p:txBody>
      </p:sp>
      <p:sp>
        <p:nvSpPr>
          <p:cNvPr id="75780" name="Slide Number Placeholder 3"/>
          <p:cNvSpPr>
            <a:spLocks noGrp="1"/>
          </p:cNvSpPr>
          <p:nvPr>
            <p:ph type="sldNum" sz="quarter" idx="12"/>
          </p:nvPr>
        </p:nvSpPr>
        <p:spPr>
          <a:noFill/>
        </p:spPr>
        <p:txBody>
          <a:bodyPr/>
          <a:lstStyle/>
          <a:p>
            <a:fld id="{2C5866C0-2DA6-499D-AA20-6596B73F821F}" type="slidenum">
              <a:rPr lang="en-US" smtClean="0"/>
              <a:pPr/>
              <a:t>86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25" y="1228725"/>
            <a:ext cx="8410575" cy="1419225"/>
          </a:xfrm>
        </p:spPr>
        <p:txBody>
          <a:bodyPr/>
          <a:lstStyle/>
          <a:p>
            <a:pPr indent="0">
              <a:buNone/>
              <a:defRPr/>
            </a:pPr>
            <a:r>
              <a:rPr lang="en-US" sz="2800" dirty="0" smtClean="0"/>
              <a:t>For </a:t>
            </a:r>
            <a:r>
              <a:rPr lang="en-US" sz="2800" b="1" u="sng" dirty="0" smtClean="0"/>
              <a:t>groundwater</a:t>
            </a:r>
            <a:r>
              <a:rPr lang="en-US" sz="2800" dirty="0" smtClean="0"/>
              <a:t> wells, disinfection using chlorine or one of its compounds, followed by </a:t>
            </a:r>
            <a:r>
              <a:rPr lang="en-US" sz="2800" b="1" u="sng" dirty="0" smtClean="0"/>
              <a:t>20 minutes of detention time</a:t>
            </a:r>
            <a:r>
              <a:rPr lang="en-US" sz="2800" dirty="0" smtClean="0"/>
              <a:t>, is required.  </a:t>
            </a:r>
          </a:p>
          <a:p>
            <a:pPr indent="0">
              <a:defRPr/>
            </a:pPr>
            <a:endParaRPr lang="en-US" dirty="0"/>
          </a:p>
        </p:txBody>
      </p:sp>
      <p:sp>
        <p:nvSpPr>
          <p:cNvPr id="2" name="Title 1"/>
          <p:cNvSpPr>
            <a:spLocks noGrp="1"/>
          </p:cNvSpPr>
          <p:nvPr>
            <p:ph type="title"/>
          </p:nvPr>
        </p:nvSpPr>
        <p:spPr>
          <a:xfrm>
            <a:off x="457200" y="314324"/>
            <a:ext cx="8229600" cy="752475"/>
          </a:xfrm>
        </p:spPr>
        <p:txBody>
          <a:bodyPr/>
          <a:lstStyle/>
          <a:p>
            <a:pPr>
              <a:defRPr/>
            </a:pPr>
            <a:r>
              <a:rPr lang="en-US" sz="3200" dirty="0" smtClean="0"/>
              <a:t>Minimum Treatment Disinfection</a:t>
            </a:r>
            <a:endParaRPr lang="en-US" sz="3200" dirty="0"/>
          </a:p>
        </p:txBody>
      </p:sp>
      <p:sp>
        <p:nvSpPr>
          <p:cNvPr id="76804" name="Slide Number Placeholder 3"/>
          <p:cNvSpPr>
            <a:spLocks noGrp="1"/>
          </p:cNvSpPr>
          <p:nvPr>
            <p:ph type="sldNum" sz="quarter" idx="12"/>
          </p:nvPr>
        </p:nvSpPr>
        <p:spPr>
          <a:noFill/>
        </p:spPr>
        <p:txBody>
          <a:bodyPr/>
          <a:lstStyle/>
          <a:p>
            <a:fld id="{C4034512-C437-4EE7-9796-56150206E8F8}" type="slidenum">
              <a:rPr lang="en-US" smtClean="0"/>
              <a:pPr/>
              <a:t>87</a:t>
            </a:fld>
            <a:endParaRPr lang="en-US" smtClean="0"/>
          </a:p>
        </p:txBody>
      </p:sp>
      <p:sp>
        <p:nvSpPr>
          <p:cNvPr id="76805" name="Rectangle 2"/>
          <p:cNvSpPr>
            <a:spLocks noChangeArrowheads="1"/>
          </p:cNvSpPr>
          <p:nvPr/>
        </p:nvSpPr>
        <p:spPr bwMode="auto">
          <a:xfrm>
            <a:off x="0" y="0"/>
            <a:ext cx="9144000" cy="0"/>
          </a:xfrm>
          <a:prstGeom prst="rect">
            <a:avLst/>
          </a:prstGeom>
          <a:noFill/>
          <a:ln w="9525">
            <a:noFill/>
            <a:miter lim="800000"/>
            <a:headEnd/>
            <a:tailEnd/>
          </a:ln>
        </p:spPr>
        <p:txBody>
          <a:bodyPr wrap="none" rIns="0" anchor="ctr">
            <a:spAutoFit/>
          </a:bodyPr>
          <a:lstStyle/>
          <a:p>
            <a:endParaRPr lang="en-US"/>
          </a:p>
        </p:txBody>
      </p:sp>
      <p:graphicFrame>
        <p:nvGraphicFramePr>
          <p:cNvPr id="76806" name="Object 1"/>
          <p:cNvGraphicFramePr>
            <a:graphicFrameLocks noChangeAspect="1"/>
          </p:cNvGraphicFramePr>
          <p:nvPr>
            <p:extLst>
              <p:ext uri="{D42A27DB-BD31-4B8C-83A1-F6EECF244321}">
                <p14:modId xmlns:p14="http://schemas.microsoft.com/office/powerpoint/2010/main" val="2255751245"/>
              </p:ext>
            </p:extLst>
          </p:nvPr>
        </p:nvGraphicFramePr>
        <p:xfrm>
          <a:off x="788987" y="2714625"/>
          <a:ext cx="7566025" cy="1976843"/>
        </p:xfrm>
        <a:graphic>
          <a:graphicData uri="http://schemas.openxmlformats.org/presentationml/2006/ole">
            <mc:AlternateContent xmlns:mc="http://schemas.openxmlformats.org/markup-compatibility/2006">
              <mc:Choice xmlns:v="urn:schemas-microsoft-com:vml" Requires="v">
                <p:oleObj spid="_x0000_s76857" name="Picture" r:id="rId4" imgW="4849368" imgH="1534668" progId="Word.Picture.8">
                  <p:embed/>
                </p:oleObj>
              </mc:Choice>
              <mc:Fallback>
                <p:oleObj name="Picture" r:id="rId4" imgW="4849368" imgH="1534668"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17874"/>
                      <a:stretch>
                        <a:fillRect/>
                      </a:stretch>
                    </p:blipFill>
                    <p:spPr bwMode="auto">
                      <a:xfrm>
                        <a:off x="788987" y="2714625"/>
                        <a:ext cx="7566025" cy="1976843"/>
                      </a:xfrm>
                      <a:prstGeom prst="rect">
                        <a:avLst/>
                      </a:prstGeom>
                      <a:noFill/>
                    </p:spPr>
                  </p:pic>
                </p:oleObj>
              </mc:Fallback>
            </mc:AlternateContent>
          </a:graphicData>
        </a:graphic>
      </p:graphicFrame>
      <p:sp>
        <p:nvSpPr>
          <p:cNvPr id="7" name="Content Placeholder 2"/>
          <p:cNvSpPr txBox="1">
            <a:spLocks/>
          </p:cNvSpPr>
          <p:nvPr/>
        </p:nvSpPr>
        <p:spPr bwMode="auto">
          <a:xfrm>
            <a:off x="123826" y="4972050"/>
            <a:ext cx="8653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defRPr/>
            </a:pPr>
            <a:r>
              <a:rPr lang="en-US" sz="2800" dirty="0" smtClean="0"/>
              <a:t>For </a:t>
            </a:r>
            <a:r>
              <a:rPr lang="en-US" sz="2800" b="1" u="sng" dirty="0" smtClean="0"/>
              <a:t>surface water</a:t>
            </a:r>
            <a:r>
              <a:rPr lang="en-US" sz="2800" b="0" dirty="0" smtClean="0"/>
              <a:t>: Various forms of treatment required</a:t>
            </a:r>
          </a:p>
          <a:p>
            <a:pPr indent="0">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Factors which influence disinfection</a:t>
            </a:r>
            <a:endParaRPr lang="en-US" dirty="0"/>
          </a:p>
        </p:txBody>
      </p:sp>
      <p:sp>
        <p:nvSpPr>
          <p:cNvPr id="77828" name="Slide Number Placeholder 3"/>
          <p:cNvSpPr>
            <a:spLocks noGrp="1"/>
          </p:cNvSpPr>
          <p:nvPr>
            <p:ph type="sldNum" sz="quarter" idx="12"/>
          </p:nvPr>
        </p:nvSpPr>
        <p:spPr>
          <a:xfrm>
            <a:off x="4282281" y="6308725"/>
            <a:ext cx="2133600" cy="365125"/>
          </a:xfrm>
          <a:noFill/>
        </p:spPr>
        <p:txBody>
          <a:bodyPr/>
          <a:lstStyle/>
          <a:p>
            <a:fld id="{719D7D94-F64B-4BDA-8BBB-D804649553A3}" type="slidenum">
              <a:rPr lang="en-US" smtClean="0"/>
              <a:pPr/>
              <a:t>88</a:t>
            </a:fld>
            <a:endParaRPr lang="en-US" dirty="0" smtClean="0"/>
          </a:p>
        </p:txBody>
      </p:sp>
      <p:sp>
        <p:nvSpPr>
          <p:cNvPr id="77829" name="Text Box 57"/>
          <p:cNvSpPr txBox="1">
            <a:spLocks noChangeArrowheads="1"/>
          </p:cNvSpPr>
          <p:nvPr/>
        </p:nvSpPr>
        <p:spPr bwMode="auto">
          <a:xfrm>
            <a:off x="3467100" y="3157538"/>
            <a:ext cx="1096963" cy="85725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spcAft>
                <a:spcPts val="1000"/>
              </a:spcAft>
              <a:tabLst>
                <a:tab pos="457200" algn="l"/>
              </a:tabLst>
            </a:pPr>
            <a:endParaRPr lang="en-US" sz="800" b="0" dirty="0">
              <a:latin typeface="Arial" charset="0"/>
            </a:endParaRPr>
          </a:p>
          <a:p>
            <a:pPr>
              <a:tabLst>
                <a:tab pos="457200" algn="l"/>
              </a:tabLst>
            </a:pPr>
            <a:r>
              <a:rPr lang="en-US" sz="1200" dirty="0">
                <a:latin typeface="Times New Roman" pitchFamily="18" charset="0"/>
              </a:rPr>
              <a:t>Disinfection Efficiency</a:t>
            </a:r>
            <a:endParaRPr lang="en-US" dirty="0"/>
          </a:p>
        </p:txBody>
      </p:sp>
      <p:sp>
        <p:nvSpPr>
          <p:cNvPr id="77830" name="Oval 58"/>
          <p:cNvSpPr>
            <a:spLocks noChangeArrowheads="1"/>
          </p:cNvSpPr>
          <p:nvPr/>
        </p:nvSpPr>
        <p:spPr bwMode="auto">
          <a:xfrm>
            <a:off x="4343400" y="1066800"/>
            <a:ext cx="1279525" cy="641350"/>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endParaRPr lang="en-US"/>
          </a:p>
        </p:txBody>
      </p:sp>
      <p:sp>
        <p:nvSpPr>
          <p:cNvPr id="77831" name="Text Box 59"/>
          <p:cNvSpPr txBox="1">
            <a:spLocks noChangeArrowheads="1"/>
          </p:cNvSpPr>
          <p:nvPr/>
        </p:nvSpPr>
        <p:spPr bwMode="auto">
          <a:xfrm>
            <a:off x="4362450" y="1190625"/>
            <a:ext cx="1279525" cy="549275"/>
          </a:xfrm>
          <a:prstGeom prst="rect">
            <a:avLst/>
          </a:prstGeom>
          <a:noFill/>
          <a:ln w="9525">
            <a:noFill/>
            <a:miter lim="800000"/>
            <a:headEnd/>
            <a:tailEnd/>
          </a:ln>
        </p:spPr>
        <p:txBody>
          <a:bodyPr/>
          <a:lstStyle/>
          <a:p>
            <a:pPr algn="l">
              <a:tabLst>
                <a:tab pos="457200" algn="l"/>
              </a:tabLst>
            </a:pPr>
            <a:r>
              <a:rPr lang="en-US" sz="1200" dirty="0">
                <a:latin typeface="Times New Roman" pitchFamily="18" charset="0"/>
              </a:rPr>
              <a:t>      Chemistry</a:t>
            </a:r>
          </a:p>
          <a:p>
            <a:pPr>
              <a:spcAft>
                <a:spcPts val="1000"/>
              </a:spcAft>
              <a:tabLst>
                <a:tab pos="457200" algn="l"/>
              </a:tabLst>
            </a:pPr>
            <a:r>
              <a:rPr lang="en-US" sz="1100" dirty="0"/>
              <a:t>(pH, temp.)</a:t>
            </a:r>
            <a:endParaRPr lang="en-US" dirty="0"/>
          </a:p>
        </p:txBody>
      </p:sp>
      <p:sp>
        <p:nvSpPr>
          <p:cNvPr id="77832" name="Oval 60"/>
          <p:cNvSpPr>
            <a:spLocks noChangeArrowheads="1"/>
          </p:cNvSpPr>
          <p:nvPr/>
        </p:nvSpPr>
        <p:spPr bwMode="auto">
          <a:xfrm>
            <a:off x="1965325" y="1382713"/>
            <a:ext cx="1281113" cy="639762"/>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endParaRPr lang="en-US"/>
          </a:p>
        </p:txBody>
      </p:sp>
      <p:sp>
        <p:nvSpPr>
          <p:cNvPr id="77833" name="Text Box 61"/>
          <p:cNvSpPr txBox="1">
            <a:spLocks noChangeArrowheads="1"/>
          </p:cNvSpPr>
          <p:nvPr/>
        </p:nvSpPr>
        <p:spPr bwMode="auto">
          <a:xfrm>
            <a:off x="1874838" y="1473200"/>
            <a:ext cx="1279525" cy="549275"/>
          </a:xfrm>
          <a:prstGeom prst="rect">
            <a:avLst/>
          </a:prstGeom>
          <a:noFill/>
          <a:ln w="9525">
            <a:noFill/>
            <a:miter lim="800000"/>
            <a:headEnd/>
            <a:tailEnd/>
          </a:ln>
        </p:spPr>
        <p:txBody>
          <a:bodyPr/>
          <a:lstStyle/>
          <a:p>
            <a:pPr algn="l">
              <a:tabLst>
                <a:tab pos="457200" algn="l"/>
              </a:tabLst>
            </a:pPr>
            <a:r>
              <a:rPr lang="en-US" sz="1200" dirty="0">
                <a:latin typeface="Times New Roman" pitchFamily="18" charset="0"/>
              </a:rPr>
              <a:t>      Organisms</a:t>
            </a:r>
          </a:p>
          <a:p>
            <a:pPr>
              <a:spcAft>
                <a:spcPts val="1000"/>
              </a:spcAft>
              <a:tabLst>
                <a:tab pos="457200" algn="l"/>
              </a:tabLst>
            </a:pPr>
            <a:r>
              <a:rPr lang="en-US" sz="1100" dirty="0"/>
              <a:t>(# and type)</a:t>
            </a:r>
            <a:endParaRPr lang="en-US" dirty="0"/>
          </a:p>
        </p:txBody>
      </p:sp>
      <p:sp>
        <p:nvSpPr>
          <p:cNvPr id="77834" name="Oval 62"/>
          <p:cNvSpPr>
            <a:spLocks noChangeArrowheads="1"/>
          </p:cNvSpPr>
          <p:nvPr/>
        </p:nvSpPr>
        <p:spPr bwMode="auto">
          <a:xfrm>
            <a:off x="960438" y="3271838"/>
            <a:ext cx="1279525" cy="639762"/>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endParaRPr lang="en-US"/>
          </a:p>
        </p:txBody>
      </p:sp>
      <p:sp>
        <p:nvSpPr>
          <p:cNvPr id="77835" name="Text Box 63"/>
          <p:cNvSpPr txBox="1">
            <a:spLocks noChangeArrowheads="1"/>
          </p:cNvSpPr>
          <p:nvPr/>
        </p:nvSpPr>
        <p:spPr bwMode="auto">
          <a:xfrm>
            <a:off x="1050925" y="3460750"/>
            <a:ext cx="1098550" cy="457200"/>
          </a:xfrm>
          <a:prstGeom prst="rect">
            <a:avLst/>
          </a:prstGeom>
          <a:noFill/>
          <a:ln w="9525">
            <a:noFill/>
            <a:miter lim="800000"/>
            <a:headEnd/>
            <a:tailEnd/>
          </a:ln>
        </p:spPr>
        <p:txBody>
          <a:bodyPr/>
          <a:lstStyle/>
          <a:p>
            <a:pPr>
              <a:spcAft>
                <a:spcPts val="1000"/>
              </a:spcAft>
              <a:tabLst>
                <a:tab pos="457200" algn="l"/>
              </a:tabLst>
            </a:pPr>
            <a:r>
              <a:rPr lang="en-US" sz="1100"/>
              <a:t>Time</a:t>
            </a:r>
            <a:endParaRPr lang="en-US"/>
          </a:p>
        </p:txBody>
      </p:sp>
      <p:sp>
        <p:nvSpPr>
          <p:cNvPr id="77836" name="Oval 64"/>
          <p:cNvSpPr>
            <a:spLocks noChangeArrowheads="1"/>
          </p:cNvSpPr>
          <p:nvPr/>
        </p:nvSpPr>
        <p:spPr bwMode="auto">
          <a:xfrm>
            <a:off x="2422525" y="5619750"/>
            <a:ext cx="1281113" cy="639763"/>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endParaRPr lang="en-US"/>
          </a:p>
        </p:txBody>
      </p:sp>
      <p:sp>
        <p:nvSpPr>
          <p:cNvPr id="77837" name="Oval 65"/>
          <p:cNvSpPr>
            <a:spLocks noChangeArrowheads="1"/>
          </p:cNvSpPr>
          <p:nvPr/>
        </p:nvSpPr>
        <p:spPr bwMode="auto">
          <a:xfrm>
            <a:off x="4708525" y="4937125"/>
            <a:ext cx="1281113" cy="639763"/>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endParaRPr lang="en-US"/>
          </a:p>
        </p:txBody>
      </p:sp>
      <p:sp>
        <p:nvSpPr>
          <p:cNvPr id="77838" name="Oval 66"/>
          <p:cNvSpPr>
            <a:spLocks noChangeArrowheads="1"/>
          </p:cNvSpPr>
          <p:nvPr/>
        </p:nvSpPr>
        <p:spPr bwMode="auto">
          <a:xfrm>
            <a:off x="5440363" y="2733675"/>
            <a:ext cx="1281112" cy="639763"/>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endParaRPr lang="en-US"/>
          </a:p>
        </p:txBody>
      </p:sp>
      <p:sp>
        <p:nvSpPr>
          <p:cNvPr id="77839" name="Text Box 67"/>
          <p:cNvSpPr txBox="1">
            <a:spLocks noChangeArrowheads="1"/>
          </p:cNvSpPr>
          <p:nvPr/>
        </p:nvSpPr>
        <p:spPr bwMode="auto">
          <a:xfrm>
            <a:off x="2422525" y="5737225"/>
            <a:ext cx="1281113" cy="549275"/>
          </a:xfrm>
          <a:prstGeom prst="rect">
            <a:avLst/>
          </a:prstGeom>
          <a:noFill/>
          <a:ln w="9525">
            <a:noFill/>
            <a:miter lim="800000"/>
            <a:headEnd/>
            <a:tailEnd/>
          </a:ln>
        </p:spPr>
        <p:txBody>
          <a:bodyPr/>
          <a:lstStyle/>
          <a:p>
            <a:pPr algn="l">
              <a:tabLst>
                <a:tab pos="457200" algn="l"/>
              </a:tabLst>
            </a:pPr>
            <a:r>
              <a:rPr lang="en-US" sz="1200">
                <a:latin typeface="Times New Roman" pitchFamily="18" charset="0"/>
              </a:rPr>
              <a:t>       Process</a:t>
            </a:r>
          </a:p>
          <a:p>
            <a:pPr>
              <a:spcAft>
                <a:spcPts val="1000"/>
              </a:spcAft>
              <a:tabLst>
                <a:tab pos="457200" algn="l"/>
              </a:tabLst>
            </a:pPr>
            <a:r>
              <a:rPr lang="en-US" sz="1100"/>
              <a:t>Control</a:t>
            </a:r>
            <a:endParaRPr lang="en-US"/>
          </a:p>
        </p:txBody>
      </p:sp>
      <p:sp>
        <p:nvSpPr>
          <p:cNvPr id="77840" name="Text Box 68"/>
          <p:cNvSpPr txBox="1">
            <a:spLocks noChangeArrowheads="1"/>
          </p:cNvSpPr>
          <p:nvPr/>
        </p:nvSpPr>
        <p:spPr bwMode="auto">
          <a:xfrm>
            <a:off x="4724400" y="4935538"/>
            <a:ext cx="1279525" cy="877887"/>
          </a:xfrm>
          <a:prstGeom prst="rect">
            <a:avLst/>
          </a:prstGeom>
          <a:noFill/>
          <a:ln w="9525">
            <a:noFill/>
            <a:miter lim="800000"/>
            <a:headEnd/>
            <a:tailEnd/>
          </a:ln>
        </p:spPr>
        <p:txBody>
          <a:bodyPr/>
          <a:lstStyle/>
          <a:p>
            <a:pPr>
              <a:tabLst>
                <a:tab pos="457200" algn="l"/>
              </a:tabLst>
            </a:pPr>
            <a:r>
              <a:rPr lang="en-US" sz="1100"/>
              <a:t>Disinfection</a:t>
            </a:r>
          </a:p>
          <a:p>
            <a:pPr>
              <a:spcAft>
                <a:spcPts val="300"/>
              </a:spcAft>
              <a:tabLst>
                <a:tab pos="457200" algn="l"/>
              </a:tabLst>
            </a:pPr>
            <a:r>
              <a:rPr lang="en-US" sz="1100"/>
              <a:t>Demand - </a:t>
            </a:r>
          </a:p>
          <a:p>
            <a:pPr>
              <a:spcAft>
                <a:spcPts val="1000"/>
              </a:spcAft>
              <a:tabLst>
                <a:tab pos="457200" algn="l"/>
              </a:tabLst>
            </a:pPr>
            <a:r>
              <a:rPr lang="en-US" sz="1100"/>
              <a:t>Turbidity</a:t>
            </a:r>
            <a:endParaRPr lang="en-US"/>
          </a:p>
        </p:txBody>
      </p:sp>
      <p:sp>
        <p:nvSpPr>
          <p:cNvPr id="77841" name="Text Box 69"/>
          <p:cNvSpPr txBox="1">
            <a:spLocks noChangeArrowheads="1"/>
          </p:cNvSpPr>
          <p:nvPr/>
        </p:nvSpPr>
        <p:spPr bwMode="auto">
          <a:xfrm>
            <a:off x="5440363" y="2943225"/>
            <a:ext cx="1371600" cy="639763"/>
          </a:xfrm>
          <a:prstGeom prst="rect">
            <a:avLst/>
          </a:prstGeom>
          <a:noFill/>
          <a:ln w="9525">
            <a:noFill/>
            <a:miter lim="800000"/>
            <a:headEnd/>
            <a:tailEnd/>
          </a:ln>
        </p:spPr>
        <p:txBody>
          <a:bodyPr/>
          <a:lstStyle/>
          <a:p>
            <a:pPr>
              <a:spcAft>
                <a:spcPts val="1000"/>
              </a:spcAft>
              <a:tabLst>
                <a:tab pos="457200" algn="l"/>
              </a:tabLst>
            </a:pPr>
            <a:r>
              <a:rPr lang="en-US" sz="1100" dirty="0"/>
              <a:t>Byproducts</a:t>
            </a:r>
            <a:endParaRPr lang="en-US" dirty="0"/>
          </a:p>
        </p:txBody>
      </p:sp>
      <p:sp>
        <p:nvSpPr>
          <p:cNvPr id="77842" name="AutoShape 70"/>
          <p:cNvSpPr>
            <a:spLocks noChangeArrowheads="1"/>
          </p:cNvSpPr>
          <p:nvPr/>
        </p:nvSpPr>
        <p:spPr bwMode="auto">
          <a:xfrm>
            <a:off x="2789238" y="2374900"/>
            <a:ext cx="365125" cy="914400"/>
          </a:xfrm>
          <a:prstGeom prst="curvedRightArrow">
            <a:avLst>
              <a:gd name="adj1" fmla="val 50087"/>
              <a:gd name="adj2" fmla="val 100174"/>
              <a:gd name="adj3" fmla="val 33333"/>
            </a:avLst>
          </a:prstGeom>
          <a:solidFill>
            <a:srgbClr val="FFFFFF"/>
          </a:solidFill>
          <a:ln w="9525">
            <a:solidFill>
              <a:srgbClr val="000000"/>
            </a:solidFill>
            <a:miter lim="800000"/>
            <a:headEnd/>
            <a:tailEnd/>
          </a:ln>
        </p:spPr>
        <p:txBody>
          <a:bodyPr/>
          <a:lstStyle/>
          <a:p>
            <a:endParaRPr lang="en-US"/>
          </a:p>
        </p:txBody>
      </p:sp>
      <p:sp>
        <p:nvSpPr>
          <p:cNvPr id="77843" name="AutoShape 71"/>
          <p:cNvSpPr>
            <a:spLocks noChangeArrowheads="1"/>
          </p:cNvSpPr>
          <p:nvPr/>
        </p:nvSpPr>
        <p:spPr bwMode="auto">
          <a:xfrm>
            <a:off x="4618038" y="2327275"/>
            <a:ext cx="274637" cy="547688"/>
          </a:xfrm>
          <a:prstGeom prst="curvedLeftArrow">
            <a:avLst>
              <a:gd name="adj1" fmla="val 39885"/>
              <a:gd name="adj2" fmla="val 79769"/>
              <a:gd name="adj3" fmla="val 33333"/>
            </a:avLst>
          </a:prstGeom>
          <a:solidFill>
            <a:srgbClr val="FFFFFF"/>
          </a:solidFill>
          <a:ln w="9525">
            <a:solidFill>
              <a:srgbClr val="000000"/>
            </a:solidFill>
            <a:miter lim="800000"/>
            <a:headEnd/>
            <a:tailEnd/>
          </a:ln>
        </p:spPr>
        <p:txBody>
          <a:bodyPr/>
          <a:lstStyle/>
          <a:p>
            <a:endParaRPr lang="en-US"/>
          </a:p>
        </p:txBody>
      </p:sp>
      <p:sp>
        <p:nvSpPr>
          <p:cNvPr id="77844" name="AutoShape 72"/>
          <p:cNvSpPr>
            <a:spLocks noChangeArrowheads="1"/>
          </p:cNvSpPr>
          <p:nvPr/>
        </p:nvSpPr>
        <p:spPr bwMode="auto">
          <a:xfrm>
            <a:off x="2149475" y="4530725"/>
            <a:ext cx="1279525" cy="273050"/>
          </a:xfrm>
          <a:prstGeom prst="curvedUpArrow">
            <a:avLst>
              <a:gd name="adj1" fmla="val 60897"/>
              <a:gd name="adj2" fmla="val 145506"/>
              <a:gd name="adj3" fmla="val 33333"/>
            </a:avLst>
          </a:prstGeom>
          <a:solidFill>
            <a:srgbClr val="FFFFFF"/>
          </a:solidFill>
          <a:ln w="9525">
            <a:solidFill>
              <a:srgbClr val="000000"/>
            </a:solidFill>
            <a:miter lim="800000"/>
            <a:headEnd/>
            <a:tailEnd/>
          </a:ln>
        </p:spPr>
        <p:txBody>
          <a:bodyPr/>
          <a:lstStyle/>
          <a:p>
            <a:endParaRPr lang="en-US"/>
          </a:p>
        </p:txBody>
      </p:sp>
      <p:sp>
        <p:nvSpPr>
          <p:cNvPr id="77845" name="AutoShape 73"/>
          <p:cNvSpPr>
            <a:spLocks noChangeArrowheads="1"/>
          </p:cNvSpPr>
          <p:nvPr/>
        </p:nvSpPr>
        <p:spPr bwMode="auto">
          <a:xfrm rot="-5400000">
            <a:off x="3612356" y="4895057"/>
            <a:ext cx="822325" cy="366712"/>
          </a:xfrm>
          <a:prstGeom prst="curvedUpArrow">
            <a:avLst>
              <a:gd name="adj1" fmla="val 44849"/>
              <a:gd name="adj2" fmla="val 89697"/>
              <a:gd name="adj3" fmla="val 33333"/>
            </a:avLst>
          </a:prstGeom>
          <a:solidFill>
            <a:srgbClr val="FFFFFF"/>
          </a:solidFill>
          <a:ln w="9525">
            <a:solidFill>
              <a:srgbClr val="000000"/>
            </a:solidFill>
            <a:miter lim="800000"/>
            <a:headEnd/>
            <a:tailEnd/>
          </a:ln>
        </p:spPr>
        <p:txBody>
          <a:bodyPr/>
          <a:lstStyle/>
          <a:p>
            <a:endParaRPr lang="en-US"/>
          </a:p>
        </p:txBody>
      </p:sp>
      <p:sp>
        <p:nvSpPr>
          <p:cNvPr id="77846" name="AutoShape 74"/>
          <p:cNvSpPr>
            <a:spLocks noChangeArrowheads="1"/>
          </p:cNvSpPr>
          <p:nvPr/>
        </p:nvSpPr>
        <p:spPr bwMode="auto">
          <a:xfrm flipV="1">
            <a:off x="4708525" y="4214813"/>
            <a:ext cx="274638" cy="549275"/>
          </a:xfrm>
          <a:prstGeom prst="curvedLeftArrow">
            <a:avLst>
              <a:gd name="adj1" fmla="val 40000"/>
              <a:gd name="adj2" fmla="val 80000"/>
              <a:gd name="adj3" fmla="val 33333"/>
            </a:avLst>
          </a:prstGeom>
          <a:solidFill>
            <a:srgbClr val="FFFFFF"/>
          </a:solidFill>
          <a:ln w="9525">
            <a:solidFill>
              <a:srgbClr val="000000"/>
            </a:solidFill>
            <a:miter lim="800000"/>
            <a:headEnd/>
            <a:tailEnd/>
          </a:ln>
        </p:spPr>
        <p:txBody>
          <a:bodyPr/>
          <a:lstStyle/>
          <a:p>
            <a:endParaRPr lang="en-US"/>
          </a:p>
        </p:txBody>
      </p:sp>
      <p:sp>
        <p:nvSpPr>
          <p:cNvPr id="77847" name="AutoShape 75"/>
          <p:cNvSpPr>
            <a:spLocks noChangeArrowheads="1"/>
          </p:cNvSpPr>
          <p:nvPr/>
        </p:nvSpPr>
        <p:spPr bwMode="auto">
          <a:xfrm rot="5400000">
            <a:off x="5120482" y="3323431"/>
            <a:ext cx="228600" cy="868363"/>
          </a:xfrm>
          <a:prstGeom prst="curvedLeftArrow">
            <a:avLst>
              <a:gd name="adj1" fmla="val 75972"/>
              <a:gd name="adj2" fmla="val 151945"/>
              <a:gd name="adj3" fmla="val 28468"/>
            </a:avLst>
          </a:prstGeom>
          <a:solidFill>
            <a:srgbClr val="FFFFFF"/>
          </a:solidFill>
          <a:ln w="9525">
            <a:solidFill>
              <a:srgbClr val="000000"/>
            </a:solidFill>
            <a:miter lim="800000"/>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1" y="1200150"/>
            <a:ext cx="8496300" cy="4926013"/>
          </a:xfrm>
        </p:spPr>
        <p:txBody>
          <a:bodyPr/>
          <a:lstStyle/>
          <a:p>
            <a:pPr marL="685800">
              <a:defRPr/>
            </a:pPr>
            <a:r>
              <a:rPr lang="en-US" sz="2400" dirty="0" smtClean="0"/>
              <a:t>The numbers and types of organisms could determine the type of disinfectant needed and the amount or dosage of that product.</a:t>
            </a:r>
          </a:p>
          <a:p>
            <a:pPr marL="685800">
              <a:defRPr/>
            </a:pPr>
            <a:r>
              <a:rPr lang="en-US" sz="2400" dirty="0" smtClean="0"/>
              <a:t>We use an indicator organism to determine the bacterial quality of the water.</a:t>
            </a:r>
          </a:p>
          <a:p>
            <a:pPr marL="685800">
              <a:defRPr/>
            </a:pPr>
            <a:r>
              <a:rPr lang="en-US" sz="2400" dirty="0" smtClean="0"/>
              <a:t>Coliform bacteria make good indicator organisms because:</a:t>
            </a:r>
          </a:p>
          <a:p>
            <a:pPr marL="1085850" lvl="1">
              <a:defRPr/>
            </a:pPr>
            <a:r>
              <a:rPr lang="en-US" sz="2000" dirty="0" smtClean="0"/>
              <a:t>They are always present when pathogens are present.</a:t>
            </a:r>
          </a:p>
          <a:p>
            <a:pPr marL="1085850" lvl="1">
              <a:defRPr/>
            </a:pPr>
            <a:r>
              <a:rPr lang="en-US" sz="2000" dirty="0" smtClean="0"/>
              <a:t>The testing method for detection is easy and reliable.</a:t>
            </a:r>
          </a:p>
          <a:p>
            <a:pPr marL="1085850" lvl="1">
              <a:defRPr/>
            </a:pPr>
            <a:r>
              <a:rPr lang="en-US" sz="2000" dirty="0" smtClean="0"/>
              <a:t>When they are absent, we can assume that pathogens are also absent.</a:t>
            </a:r>
          </a:p>
          <a:p>
            <a:pPr indent="0">
              <a:defRPr/>
            </a:pPr>
            <a:endParaRPr lang="en-US" sz="2400" dirty="0" smtClean="0"/>
          </a:p>
          <a:p>
            <a:pPr indent="0">
              <a:defRPr/>
            </a:pPr>
            <a:endParaRPr lang="en-US" sz="2800" dirty="0" smtClean="0"/>
          </a:p>
          <a:p>
            <a:pPr indent="0">
              <a:defRPr/>
            </a:pPr>
            <a:endParaRPr lang="en-US" sz="2800" dirty="0"/>
          </a:p>
        </p:txBody>
      </p:sp>
      <p:sp>
        <p:nvSpPr>
          <p:cNvPr id="2" name="Title 1"/>
          <p:cNvSpPr>
            <a:spLocks noGrp="1"/>
          </p:cNvSpPr>
          <p:nvPr>
            <p:ph type="title"/>
          </p:nvPr>
        </p:nvSpPr>
        <p:spPr/>
        <p:txBody>
          <a:bodyPr/>
          <a:lstStyle/>
          <a:p>
            <a:pPr>
              <a:defRPr/>
            </a:pPr>
            <a:r>
              <a:rPr lang="en-US" dirty="0" smtClean="0"/>
              <a:t>Organisms</a:t>
            </a:r>
            <a:endParaRPr lang="en-US" dirty="0"/>
          </a:p>
        </p:txBody>
      </p:sp>
      <p:sp>
        <p:nvSpPr>
          <p:cNvPr id="78852" name="Slide Number Placeholder 3"/>
          <p:cNvSpPr>
            <a:spLocks noGrp="1"/>
          </p:cNvSpPr>
          <p:nvPr>
            <p:ph type="sldNum" sz="quarter" idx="12"/>
          </p:nvPr>
        </p:nvSpPr>
        <p:spPr>
          <a:noFill/>
        </p:spPr>
        <p:txBody>
          <a:bodyPr/>
          <a:lstStyle/>
          <a:p>
            <a:fld id="{051B385C-8600-4B03-A9CD-0D976AD9BC83}" type="slidenum">
              <a:rPr lang="en-US" smtClean="0"/>
              <a:pPr/>
              <a:t>89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167750"/>
            <a:ext cx="8389917" cy="4602163"/>
          </a:xfrm>
        </p:spPr>
        <p:txBody>
          <a:bodyPr/>
          <a:lstStyle/>
          <a:p>
            <a:pPr marL="685800" eaLnBrk="1" hangingPunct="1">
              <a:defRPr/>
            </a:pPr>
            <a:r>
              <a:rPr lang="en-US" sz="2500" dirty="0" smtClean="0">
                <a:effectLst/>
              </a:rPr>
              <a:t>Remove turbidity (suspended) material.</a:t>
            </a:r>
          </a:p>
          <a:p>
            <a:pPr marL="685800" eaLnBrk="1" hangingPunct="1">
              <a:defRPr/>
            </a:pPr>
            <a:r>
              <a:rPr lang="en-US" sz="2500" dirty="0" smtClean="0">
                <a:effectLst/>
              </a:rPr>
              <a:t>Reduce concentrations of chemical contaminants to permissible levels</a:t>
            </a:r>
          </a:p>
          <a:p>
            <a:pPr marL="685800" eaLnBrk="1" hangingPunct="1">
              <a:defRPr/>
            </a:pPr>
            <a:r>
              <a:rPr lang="en-US" sz="2500" dirty="0" smtClean="0">
                <a:effectLst/>
              </a:rPr>
              <a:t>Remove or inactivate pathogenic protozoans, bacteria, and viruses.</a:t>
            </a:r>
          </a:p>
          <a:p>
            <a:pPr marL="685800" eaLnBrk="1" hangingPunct="1">
              <a:defRPr/>
            </a:pPr>
            <a:r>
              <a:rPr lang="en-US" sz="2500" dirty="0" smtClean="0">
                <a:effectLst/>
              </a:rPr>
              <a:t>Produce water that is clear, with no objectionable colors, odors or taste.</a:t>
            </a:r>
          </a:p>
          <a:p>
            <a:pPr marL="685800" eaLnBrk="1" hangingPunct="1">
              <a:defRPr/>
            </a:pPr>
            <a:r>
              <a:rPr lang="en-US" sz="2500" dirty="0" smtClean="0">
                <a:effectLst/>
              </a:rPr>
              <a:t>Produce water that is chemically stable, and is not corrosive to metal piping and fixtures</a:t>
            </a:r>
          </a:p>
          <a:p>
            <a:pPr marL="685800" eaLnBrk="1" hangingPunct="1">
              <a:defRPr/>
            </a:pPr>
            <a:endParaRPr lang="en-US" sz="2500" dirty="0" smtClean="0">
              <a:effectLst/>
            </a:endParaRPr>
          </a:p>
          <a:p>
            <a:pPr marL="800100" indent="-457200" eaLnBrk="1" hangingPunct="1">
              <a:defRPr/>
            </a:pPr>
            <a:endParaRPr lang="en-US" sz="2500" dirty="0" smtClean="0"/>
          </a:p>
        </p:txBody>
      </p:sp>
      <p:sp>
        <p:nvSpPr>
          <p:cNvPr id="2" name="Title 1"/>
          <p:cNvSpPr>
            <a:spLocks noGrp="1"/>
          </p:cNvSpPr>
          <p:nvPr>
            <p:ph type="title"/>
          </p:nvPr>
        </p:nvSpPr>
        <p:spPr/>
        <p:txBody>
          <a:bodyPr/>
          <a:lstStyle/>
          <a:p>
            <a:pPr eaLnBrk="1" hangingPunct="1">
              <a:defRPr/>
            </a:pPr>
            <a:r>
              <a:rPr lang="en-US" dirty="0" smtClean="0"/>
              <a:t>Water Treatment Objectives</a:t>
            </a:r>
          </a:p>
        </p:txBody>
      </p:sp>
      <p:sp>
        <p:nvSpPr>
          <p:cNvPr id="10244" name="Slide Number Placeholder 3"/>
          <p:cNvSpPr>
            <a:spLocks noGrp="1"/>
          </p:cNvSpPr>
          <p:nvPr>
            <p:ph type="sldNum" sz="quarter" idx="12"/>
          </p:nvPr>
        </p:nvSpPr>
        <p:spPr>
          <a:noFill/>
        </p:spPr>
        <p:txBody>
          <a:bodyPr/>
          <a:lstStyle/>
          <a:p>
            <a:fld id="{9C88F21D-A90F-4BCF-BDE6-E6FFF1DAC9C2}" type="slidenum">
              <a:rPr lang="en-US" smtClean="0"/>
              <a:pPr/>
              <a:t>9</a:t>
            </a:fld>
            <a:endParaRPr lang="en-US" smtClean="0"/>
          </a:p>
        </p:txBody>
      </p:sp>
      <p:pic>
        <p:nvPicPr>
          <p:cNvPr id="10245" name="Picture 2" descr="http://www.ecy.wa.gov/programs/wq/wtp/Images/bckwsh.jpg"/>
          <p:cNvPicPr>
            <a:picLocks noChangeAspect="1" noChangeArrowheads="1"/>
          </p:cNvPicPr>
          <p:nvPr/>
        </p:nvPicPr>
        <p:blipFill>
          <a:blip r:embed="rId3"/>
          <a:srcRect/>
          <a:stretch>
            <a:fillRect/>
          </a:stretch>
        </p:blipFill>
        <p:spPr bwMode="auto">
          <a:xfrm>
            <a:off x="2226705" y="5129212"/>
            <a:ext cx="2286000" cy="1685925"/>
          </a:xfrm>
          <a:prstGeom prst="rect">
            <a:avLst/>
          </a:prstGeom>
          <a:noFill/>
          <a:ln w="9525">
            <a:noFill/>
            <a:miter lim="800000"/>
            <a:headEnd/>
            <a:tailEnd/>
          </a:ln>
        </p:spPr>
      </p:pic>
      <p:pic>
        <p:nvPicPr>
          <p:cNvPr id="10246" name="Picture 4" descr="Filter Bed"/>
          <p:cNvPicPr>
            <a:picLocks noChangeAspect="1" noChangeArrowheads="1"/>
          </p:cNvPicPr>
          <p:nvPr/>
        </p:nvPicPr>
        <p:blipFill>
          <a:blip r:embed="rId4"/>
          <a:srcRect/>
          <a:stretch>
            <a:fillRect/>
          </a:stretch>
        </p:blipFill>
        <p:spPr bwMode="auto">
          <a:xfrm>
            <a:off x="539750" y="5075238"/>
            <a:ext cx="1349375" cy="1782762"/>
          </a:xfrm>
          <a:prstGeom prst="rect">
            <a:avLst/>
          </a:prstGeom>
          <a:noFill/>
          <a:ln w="9525">
            <a:noFill/>
            <a:miter lim="800000"/>
            <a:headEnd/>
            <a:tailEnd/>
          </a:ln>
        </p:spPr>
      </p:pic>
      <p:pic>
        <p:nvPicPr>
          <p:cNvPr id="10247" name="Picture 6" descr="WV Well Drillers"/>
          <p:cNvPicPr>
            <a:picLocks noChangeAspect="1" noChangeArrowheads="1"/>
          </p:cNvPicPr>
          <p:nvPr/>
        </p:nvPicPr>
        <p:blipFill>
          <a:blip r:embed="rId5"/>
          <a:srcRect/>
          <a:stretch>
            <a:fillRect/>
          </a:stretch>
        </p:blipFill>
        <p:spPr bwMode="auto">
          <a:xfrm>
            <a:off x="4655828" y="5110100"/>
            <a:ext cx="1450975" cy="17716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1314450"/>
            <a:ext cx="8334375" cy="4105275"/>
          </a:xfrm>
        </p:spPr>
        <p:txBody>
          <a:bodyPr/>
          <a:lstStyle/>
          <a:p>
            <a:pPr marL="800100" indent="-457200">
              <a:defRPr/>
            </a:pPr>
            <a:r>
              <a:rPr lang="en-US" sz="2800" dirty="0" smtClean="0"/>
              <a:t>Disinfection of water with free chlorine will be more efficient at temperatures greater than 60</a:t>
            </a:r>
            <a:r>
              <a:rPr lang="en-US" sz="2800" baseline="30000" dirty="0" smtClean="0"/>
              <a:t>o</a:t>
            </a:r>
            <a:r>
              <a:rPr lang="en-US" sz="2800" dirty="0" smtClean="0"/>
              <a:t>F than at temperatures less than 60</a:t>
            </a:r>
            <a:r>
              <a:rPr lang="en-US" sz="2800" baseline="30000" dirty="0" smtClean="0"/>
              <a:t>o</a:t>
            </a:r>
            <a:r>
              <a:rPr lang="en-US" sz="2800" dirty="0" smtClean="0"/>
              <a:t>F.</a:t>
            </a:r>
          </a:p>
          <a:p>
            <a:pPr marL="800100" indent="-457200">
              <a:defRPr/>
            </a:pPr>
            <a:r>
              <a:rPr lang="en-US" sz="2800" dirty="0" smtClean="0"/>
              <a:t>Important to monitor chlorine residual throughout the disinfection process.</a:t>
            </a:r>
          </a:p>
          <a:p>
            <a:pPr indent="0">
              <a:defRPr/>
            </a:pPr>
            <a:endParaRPr lang="en-US" sz="2800" dirty="0"/>
          </a:p>
        </p:txBody>
      </p:sp>
      <p:sp>
        <p:nvSpPr>
          <p:cNvPr id="2" name="Title 1"/>
          <p:cNvSpPr>
            <a:spLocks noGrp="1"/>
          </p:cNvSpPr>
          <p:nvPr>
            <p:ph type="title"/>
          </p:nvPr>
        </p:nvSpPr>
        <p:spPr/>
        <p:txBody>
          <a:bodyPr/>
          <a:lstStyle/>
          <a:p>
            <a:pPr>
              <a:defRPr/>
            </a:pPr>
            <a:r>
              <a:rPr lang="en-US" dirty="0" smtClean="0"/>
              <a:t>Disinfection: Temperature</a:t>
            </a:r>
            <a:endParaRPr lang="en-US" dirty="0"/>
          </a:p>
        </p:txBody>
      </p:sp>
      <p:sp>
        <p:nvSpPr>
          <p:cNvPr id="79876" name="Slide Number Placeholder 3"/>
          <p:cNvSpPr>
            <a:spLocks noGrp="1"/>
          </p:cNvSpPr>
          <p:nvPr>
            <p:ph type="sldNum" sz="quarter" idx="12"/>
          </p:nvPr>
        </p:nvSpPr>
        <p:spPr>
          <a:noFill/>
        </p:spPr>
        <p:txBody>
          <a:bodyPr/>
          <a:lstStyle/>
          <a:p>
            <a:fld id="{581B0A93-B992-4C26-8970-197409B873AF}" type="slidenum">
              <a:rPr lang="en-US" smtClean="0"/>
              <a:pPr/>
              <a:t>90</a:t>
            </a:fld>
            <a:endParaRPr lang="en-US" smtClean="0"/>
          </a:p>
        </p:txBody>
      </p:sp>
      <p:pic>
        <p:nvPicPr>
          <p:cNvPr id="778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8562" b="26027"/>
          <a:stretch/>
        </p:blipFill>
        <p:spPr bwMode="auto">
          <a:xfrm>
            <a:off x="2895600" y="4000500"/>
            <a:ext cx="2857500" cy="181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4450"/>
            <a:ext cx="8229600" cy="4811713"/>
          </a:xfrm>
        </p:spPr>
        <p:txBody>
          <a:bodyPr/>
          <a:lstStyle/>
          <a:p>
            <a:pPr indent="0">
              <a:buNone/>
              <a:defRPr/>
            </a:pPr>
            <a:r>
              <a:rPr lang="en-US" dirty="0" smtClean="0"/>
              <a:t>Disinfection of water with free chlorine will be more efficient at values </a:t>
            </a:r>
            <a:r>
              <a:rPr lang="en-US" b="1" u="sng" dirty="0" smtClean="0"/>
              <a:t>lower than 7.0</a:t>
            </a:r>
            <a:r>
              <a:rPr lang="en-US" dirty="0" smtClean="0"/>
              <a:t> than at values greater than 7.0.</a:t>
            </a:r>
          </a:p>
          <a:p>
            <a:pPr indent="0">
              <a:defRPr/>
            </a:pPr>
            <a:endParaRPr lang="en-US" dirty="0"/>
          </a:p>
        </p:txBody>
      </p:sp>
      <p:sp>
        <p:nvSpPr>
          <p:cNvPr id="2" name="Title 1"/>
          <p:cNvSpPr>
            <a:spLocks noGrp="1"/>
          </p:cNvSpPr>
          <p:nvPr>
            <p:ph type="title"/>
          </p:nvPr>
        </p:nvSpPr>
        <p:spPr/>
        <p:txBody>
          <a:bodyPr/>
          <a:lstStyle/>
          <a:p>
            <a:pPr>
              <a:defRPr/>
            </a:pPr>
            <a:r>
              <a:rPr lang="en-US" dirty="0" smtClean="0"/>
              <a:t>Disinfection: pH</a:t>
            </a:r>
            <a:endParaRPr lang="en-US" dirty="0"/>
          </a:p>
        </p:txBody>
      </p:sp>
      <p:sp>
        <p:nvSpPr>
          <p:cNvPr id="80900" name="Slide Number Placeholder 3"/>
          <p:cNvSpPr>
            <a:spLocks noGrp="1"/>
          </p:cNvSpPr>
          <p:nvPr>
            <p:ph type="sldNum" sz="quarter" idx="12"/>
          </p:nvPr>
        </p:nvSpPr>
        <p:spPr>
          <a:noFill/>
        </p:spPr>
        <p:txBody>
          <a:bodyPr/>
          <a:lstStyle/>
          <a:p>
            <a:fld id="{B539AD56-926C-4852-A506-3CFFB4779331}" type="slidenum">
              <a:rPr lang="en-US" smtClean="0"/>
              <a:pPr/>
              <a:t>91</a:t>
            </a:fld>
            <a:endParaRPr lang="en-US" smtClean="0"/>
          </a:p>
        </p:txBody>
      </p:sp>
      <p:pic>
        <p:nvPicPr>
          <p:cNvPr id="788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33" b="55667"/>
          <a:stretch/>
        </p:blipFill>
        <p:spPr bwMode="auto">
          <a:xfrm>
            <a:off x="2419350" y="2781300"/>
            <a:ext cx="57150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1885950" y="3676650"/>
            <a:ext cx="838200" cy="1609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657" y="5438775"/>
            <a:ext cx="3664786" cy="461665"/>
          </a:xfrm>
          <a:prstGeom prst="rect">
            <a:avLst/>
          </a:prstGeom>
          <a:noFill/>
        </p:spPr>
        <p:txBody>
          <a:bodyPr wrap="none" rtlCol="0">
            <a:spAutoFit/>
          </a:bodyPr>
          <a:lstStyle/>
          <a:p>
            <a:r>
              <a:rPr lang="en-US" dirty="0" smtClean="0"/>
              <a:t>Lower pH, better disinfection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n 9"/>
          <p:cNvSpPr/>
          <p:nvPr/>
        </p:nvSpPr>
        <p:spPr>
          <a:xfrm rot="5400000">
            <a:off x="3646487" y="-1235797"/>
            <a:ext cx="1927225" cy="8970819"/>
          </a:xfrm>
          <a:prstGeom prst="can">
            <a:avLst/>
          </a:prstGeom>
          <a:gradFill flip="none" rotWithShape="0">
            <a:gsLst>
              <a:gs pos="0">
                <a:srgbClr val="5E9EFF">
                  <a:alpha val="77000"/>
                </a:srgbClr>
              </a:gs>
              <a:gs pos="30000">
                <a:srgbClr val="85C2FF"/>
              </a:gs>
              <a:gs pos="99000">
                <a:srgbClr val="C4D6EB"/>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0">
              <a:solidFill>
                <a:prstClr val="white"/>
              </a:solidFill>
            </a:endParaRPr>
          </a:p>
        </p:txBody>
      </p:sp>
      <p:sp>
        <p:nvSpPr>
          <p:cNvPr id="6146" name="Content Placeholder 1"/>
          <p:cNvSpPr>
            <a:spLocks noGrp="1"/>
          </p:cNvSpPr>
          <p:nvPr>
            <p:ph idx="1"/>
          </p:nvPr>
        </p:nvSpPr>
        <p:spPr/>
        <p:txBody>
          <a:bodyPr/>
          <a:lstStyle/>
          <a:p>
            <a:pPr marL="0" indent="0">
              <a:buFont typeface="Arial" charset="0"/>
              <a:buNone/>
            </a:pPr>
            <a:r>
              <a:rPr lang="en-US" dirty="0" smtClean="0"/>
              <a:t>What are disinfection byproducts:</a:t>
            </a:r>
          </a:p>
        </p:txBody>
      </p:sp>
      <p:sp>
        <p:nvSpPr>
          <p:cNvPr id="6147" name="Title 2"/>
          <p:cNvSpPr>
            <a:spLocks noGrp="1"/>
          </p:cNvSpPr>
          <p:nvPr>
            <p:ph type="title"/>
          </p:nvPr>
        </p:nvSpPr>
        <p:spPr/>
        <p:txBody>
          <a:bodyPr/>
          <a:lstStyle/>
          <a:p>
            <a:r>
              <a:rPr lang="en-US" dirty="0" smtClean="0"/>
              <a:t>Why Are We Here?</a:t>
            </a:r>
          </a:p>
        </p:txBody>
      </p:sp>
      <p:sp>
        <p:nvSpPr>
          <p:cNvPr id="3" name="Rounded Rectangle 2"/>
          <p:cNvSpPr/>
          <p:nvPr/>
        </p:nvSpPr>
        <p:spPr>
          <a:xfrm>
            <a:off x="304800" y="2667000"/>
            <a:ext cx="2286000" cy="114300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0" dirty="0">
                <a:solidFill>
                  <a:prstClr val="white"/>
                </a:solidFill>
              </a:rPr>
              <a:t>Natural Organic </a:t>
            </a:r>
            <a:r>
              <a:rPr lang="en-US" sz="1800" b="0" dirty="0" smtClean="0">
                <a:solidFill>
                  <a:prstClr val="white"/>
                </a:solidFill>
              </a:rPr>
              <a:t>Matter</a:t>
            </a:r>
            <a:endParaRPr lang="en-US" sz="1800" b="0" dirty="0">
              <a:solidFill>
                <a:prstClr val="white"/>
              </a:solidFill>
            </a:endParaRPr>
          </a:p>
        </p:txBody>
      </p:sp>
      <p:sp>
        <p:nvSpPr>
          <p:cNvPr id="6" name="Rounded Rectangle 5"/>
          <p:cNvSpPr/>
          <p:nvPr/>
        </p:nvSpPr>
        <p:spPr>
          <a:xfrm>
            <a:off x="3505200" y="2590800"/>
            <a:ext cx="2209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0" dirty="0">
                <a:solidFill>
                  <a:prstClr val="white"/>
                </a:solidFill>
              </a:rPr>
              <a:t>Chlorine</a:t>
            </a:r>
          </a:p>
          <a:p>
            <a:pPr>
              <a:defRPr/>
            </a:pPr>
            <a:r>
              <a:rPr lang="en-US" sz="1800" b="0" dirty="0" smtClean="0">
                <a:solidFill>
                  <a:prstClr val="white"/>
                </a:solidFill>
              </a:rPr>
              <a:t>Chloramines</a:t>
            </a:r>
            <a:endParaRPr lang="en-US" sz="1800" b="0" dirty="0">
              <a:solidFill>
                <a:prstClr val="white"/>
              </a:solidFill>
            </a:endParaRPr>
          </a:p>
        </p:txBody>
      </p:sp>
      <p:sp>
        <p:nvSpPr>
          <p:cNvPr id="7" name="Rounded Rectangle 6"/>
          <p:cNvSpPr/>
          <p:nvPr/>
        </p:nvSpPr>
        <p:spPr>
          <a:xfrm>
            <a:off x="6629400" y="2590800"/>
            <a:ext cx="1752600" cy="12954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0" dirty="0">
                <a:solidFill>
                  <a:srgbClr val="FFFFFF"/>
                </a:solidFill>
              </a:rPr>
              <a:t>TTHM</a:t>
            </a:r>
          </a:p>
          <a:p>
            <a:pPr>
              <a:defRPr/>
            </a:pPr>
            <a:r>
              <a:rPr lang="en-US" sz="1800" b="0" dirty="0">
                <a:solidFill>
                  <a:srgbClr val="FFFFFF"/>
                </a:solidFill>
              </a:rPr>
              <a:t>HAA5</a:t>
            </a:r>
          </a:p>
          <a:p>
            <a:pPr>
              <a:defRPr/>
            </a:pPr>
            <a:endParaRPr lang="en-US" sz="1800" b="0" dirty="0">
              <a:solidFill>
                <a:srgbClr val="FFFFFF"/>
              </a:solidFill>
            </a:endParaRPr>
          </a:p>
        </p:txBody>
      </p:sp>
      <p:sp>
        <p:nvSpPr>
          <p:cNvPr id="4" name="TextBox 3"/>
          <p:cNvSpPr txBox="1">
            <a:spLocks noChangeArrowheads="1"/>
          </p:cNvSpPr>
          <p:nvPr/>
        </p:nvSpPr>
        <p:spPr bwMode="auto">
          <a:xfrm>
            <a:off x="2897188" y="2827338"/>
            <a:ext cx="490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l" eaLnBrk="1" hangingPunct="1"/>
            <a:r>
              <a:rPr lang="en-US" sz="4800" b="0">
                <a:solidFill>
                  <a:prstClr val="black"/>
                </a:solidFill>
              </a:rPr>
              <a:t>+</a:t>
            </a:r>
          </a:p>
        </p:txBody>
      </p:sp>
      <p:sp>
        <p:nvSpPr>
          <p:cNvPr id="9" name="TextBox 8"/>
          <p:cNvSpPr txBox="1">
            <a:spLocks noChangeArrowheads="1"/>
          </p:cNvSpPr>
          <p:nvPr/>
        </p:nvSpPr>
        <p:spPr bwMode="auto">
          <a:xfrm>
            <a:off x="5867400" y="2833688"/>
            <a:ext cx="490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l" eaLnBrk="1" hangingPunct="1"/>
            <a:r>
              <a:rPr lang="en-US" sz="4800" b="0">
                <a:solidFill>
                  <a:prstClr val="black"/>
                </a:solidFill>
              </a:rPr>
              <a:t>=</a:t>
            </a:r>
          </a:p>
        </p:txBody>
      </p:sp>
      <p:sp>
        <p:nvSpPr>
          <p:cNvPr id="5" name="Rectangular Callout 4"/>
          <p:cNvSpPr/>
          <p:nvPr/>
        </p:nvSpPr>
        <p:spPr>
          <a:xfrm>
            <a:off x="511175" y="4114800"/>
            <a:ext cx="1546225" cy="685800"/>
          </a:xfrm>
          <a:prstGeom prst="wedgeRectCallout">
            <a:avLst>
              <a:gd name="adj1" fmla="val -10833"/>
              <a:gd name="adj2" fmla="val -12416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b="0" dirty="0">
                <a:solidFill>
                  <a:prstClr val="white"/>
                </a:solidFill>
              </a:rPr>
              <a:t>Precursors</a:t>
            </a:r>
          </a:p>
        </p:txBody>
      </p:sp>
      <p:sp>
        <p:nvSpPr>
          <p:cNvPr id="11" name="Rectangular Callout 10"/>
          <p:cNvSpPr/>
          <p:nvPr/>
        </p:nvSpPr>
        <p:spPr>
          <a:xfrm>
            <a:off x="3695700" y="4143375"/>
            <a:ext cx="1828800" cy="685800"/>
          </a:xfrm>
          <a:prstGeom prst="wedgeRectCallout">
            <a:avLst>
              <a:gd name="adj1" fmla="val -18525"/>
              <a:gd name="adj2" fmla="val -11596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b="0" dirty="0">
                <a:solidFill>
                  <a:prstClr val="white"/>
                </a:solidFill>
              </a:rPr>
              <a:t>Added disinfectant</a:t>
            </a:r>
          </a:p>
        </p:txBody>
      </p:sp>
      <p:sp>
        <p:nvSpPr>
          <p:cNvPr id="12" name="Rectangular Callout 11"/>
          <p:cNvSpPr/>
          <p:nvPr/>
        </p:nvSpPr>
        <p:spPr>
          <a:xfrm>
            <a:off x="6769100" y="4278312"/>
            <a:ext cx="1828800" cy="1753978"/>
          </a:xfrm>
          <a:prstGeom prst="wedgeRectCallout">
            <a:avLst>
              <a:gd name="adj1" fmla="val -22545"/>
              <a:gd name="adj2" fmla="val -90516"/>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b="0" dirty="0" smtClean="0">
                <a:solidFill>
                  <a:prstClr val="white"/>
                </a:solidFill>
              </a:rPr>
              <a:t>DBPs</a:t>
            </a:r>
          </a:p>
          <a:p>
            <a:pPr>
              <a:defRPr/>
            </a:pPr>
            <a:r>
              <a:rPr lang="en-US" sz="1800" b="0" dirty="0" err="1" smtClean="0">
                <a:solidFill>
                  <a:prstClr val="white"/>
                </a:solidFill>
              </a:rPr>
              <a:t>Trihalomethanes</a:t>
            </a:r>
            <a:r>
              <a:rPr lang="en-US" sz="1800" b="0" dirty="0" smtClean="0">
                <a:solidFill>
                  <a:prstClr val="white"/>
                </a:solidFill>
              </a:rPr>
              <a:t> (4)</a:t>
            </a:r>
          </a:p>
          <a:p>
            <a:pPr>
              <a:defRPr/>
            </a:pPr>
            <a:r>
              <a:rPr lang="en-US" sz="1800" b="0" dirty="0" err="1" smtClean="0">
                <a:solidFill>
                  <a:prstClr val="white"/>
                </a:solidFill>
              </a:rPr>
              <a:t>Haloacetic</a:t>
            </a:r>
            <a:r>
              <a:rPr lang="en-US" sz="1800" b="0" dirty="0" smtClean="0">
                <a:solidFill>
                  <a:prstClr val="white"/>
                </a:solidFill>
              </a:rPr>
              <a:t> Acids (5)</a:t>
            </a:r>
            <a:endParaRPr lang="en-US" sz="1800" b="0" dirty="0">
              <a:solidFill>
                <a:prstClr val="white"/>
              </a:solidFill>
            </a:endParaRPr>
          </a:p>
        </p:txBody>
      </p:sp>
      <p:sp>
        <p:nvSpPr>
          <p:cNvPr id="8" name="Slide Number Placeholder 7"/>
          <p:cNvSpPr>
            <a:spLocks noGrp="1"/>
          </p:cNvSpPr>
          <p:nvPr>
            <p:ph type="sldNum" sz="quarter" idx="12"/>
          </p:nvPr>
        </p:nvSpPr>
        <p:spPr/>
        <p:txBody>
          <a:bodyPr/>
          <a:lstStyle/>
          <a:p>
            <a:pPr>
              <a:defRPr/>
            </a:pPr>
            <a:fld id="{E7147DDA-3DD1-4E28-B5DB-E65928DA217A}" type="slidenum">
              <a:rPr lang="en-US">
                <a:solidFill>
                  <a:prstClr val="black">
                    <a:tint val="75000"/>
                  </a:prstClr>
                </a:solidFill>
              </a:rPr>
              <a:pPr>
                <a:defRPr/>
              </a:pPr>
              <a:t>92</a:t>
            </a:fld>
            <a:endParaRPr lang="en-US" dirty="0">
              <a:solidFill>
                <a:prstClr val="black">
                  <a:tint val="75000"/>
                </a:prstClr>
              </a:solidFill>
            </a:endParaRPr>
          </a:p>
        </p:txBody>
      </p:sp>
      <p:grpSp>
        <p:nvGrpSpPr>
          <p:cNvPr id="17" name="Group 1"/>
          <p:cNvGrpSpPr>
            <a:grpSpLocks/>
          </p:cNvGrpSpPr>
          <p:nvPr/>
        </p:nvGrpSpPr>
        <p:grpSpPr bwMode="auto">
          <a:xfrm>
            <a:off x="288925" y="355600"/>
            <a:ext cx="8382000" cy="660400"/>
            <a:chOff x="288977" y="355144"/>
            <a:chExt cx="8382000" cy="661312"/>
          </a:xfrm>
        </p:grpSpPr>
        <p:pic>
          <p:nvPicPr>
            <p:cNvPr id="18"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4000" b="0" dirty="0" smtClean="0">
                  <a:solidFill>
                    <a:prstClr val="white"/>
                  </a:solidFill>
                </a:rPr>
                <a:t>What are disinfection byproducts?</a:t>
              </a:r>
              <a:endParaRPr lang="en-US" sz="4000" b="0" dirty="0">
                <a:solidFill>
                  <a:prstClr val="white"/>
                </a:solidFill>
              </a:endParaRPr>
            </a:p>
          </p:txBody>
        </p:sp>
      </p:grpSp>
    </p:spTree>
    <p:extLst>
      <p:ext uri="{BB962C8B-B14F-4D97-AF65-F5344CB8AC3E}">
        <p14:creationId xmlns:p14="http://schemas.microsoft.com/office/powerpoint/2010/main" val="183545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4" grpId="0"/>
      <p:bldP spid="9" grpId="0"/>
      <p:bldP spid="5"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9226"/>
            <a:ext cx="8229600" cy="4706938"/>
          </a:xfrm>
        </p:spPr>
        <p:txBody>
          <a:bodyPr/>
          <a:lstStyle/>
          <a:p>
            <a:pPr indent="0">
              <a:buNone/>
              <a:defRPr/>
            </a:pPr>
            <a:r>
              <a:rPr lang="en-US" dirty="0" smtClean="0"/>
              <a:t>Anything in the source water that will react with the disinfectant and make it unavailable for disinfection.  </a:t>
            </a:r>
          </a:p>
          <a:p>
            <a:pPr marL="1200150" lvl="1" indent="-457200">
              <a:defRPr/>
            </a:pPr>
            <a:r>
              <a:rPr lang="en-US" dirty="0" smtClean="0"/>
              <a:t>Includes turbidity, inorganics and organic material.</a:t>
            </a:r>
          </a:p>
          <a:p>
            <a:pPr indent="0">
              <a:defRPr/>
            </a:pPr>
            <a:endParaRPr lang="en-US" dirty="0"/>
          </a:p>
        </p:txBody>
      </p:sp>
      <p:sp>
        <p:nvSpPr>
          <p:cNvPr id="2" name="Title 1"/>
          <p:cNvSpPr>
            <a:spLocks noGrp="1"/>
          </p:cNvSpPr>
          <p:nvPr>
            <p:ph type="title"/>
          </p:nvPr>
        </p:nvSpPr>
        <p:spPr/>
        <p:txBody>
          <a:bodyPr/>
          <a:lstStyle/>
          <a:p>
            <a:pPr>
              <a:defRPr/>
            </a:pPr>
            <a:r>
              <a:rPr lang="en-US" dirty="0" smtClean="0"/>
              <a:t>Disinfection Demand</a:t>
            </a:r>
            <a:endParaRPr lang="en-US" dirty="0"/>
          </a:p>
        </p:txBody>
      </p:sp>
      <p:sp>
        <p:nvSpPr>
          <p:cNvPr id="82948" name="Slide Number Placeholder 3"/>
          <p:cNvSpPr>
            <a:spLocks noGrp="1"/>
          </p:cNvSpPr>
          <p:nvPr>
            <p:ph type="sldNum" sz="quarter" idx="12"/>
          </p:nvPr>
        </p:nvSpPr>
        <p:spPr>
          <a:noFill/>
        </p:spPr>
        <p:txBody>
          <a:bodyPr/>
          <a:lstStyle/>
          <a:p>
            <a:fld id="{86D55A04-2DC3-49AF-8A56-529D3DE4E8BC}" type="slidenum">
              <a:rPr lang="en-US" smtClean="0"/>
              <a:pPr/>
              <a:t>93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716463"/>
          </a:xfrm>
        </p:spPr>
        <p:txBody>
          <a:bodyPr/>
          <a:lstStyle/>
          <a:p>
            <a:pPr marL="800100" indent="-457200">
              <a:defRPr/>
            </a:pPr>
            <a:r>
              <a:rPr lang="en-US" dirty="0" smtClean="0"/>
              <a:t>Controlling the key parameters to ensure proper water quality.</a:t>
            </a:r>
          </a:p>
          <a:p>
            <a:pPr marL="1200150" lvl="1" indent="-457200">
              <a:defRPr/>
            </a:pPr>
            <a:r>
              <a:rPr lang="en-US" dirty="0"/>
              <a:t>C</a:t>
            </a:r>
            <a:r>
              <a:rPr lang="en-US" dirty="0" smtClean="0"/>
              <a:t>hemical </a:t>
            </a:r>
            <a:r>
              <a:rPr lang="en-US" dirty="0"/>
              <a:t>feed rates </a:t>
            </a:r>
            <a:r>
              <a:rPr lang="en-US" dirty="0" smtClean="0"/>
              <a:t>and application points</a:t>
            </a:r>
          </a:p>
          <a:p>
            <a:pPr marL="1200150" lvl="1" indent="-457200">
              <a:defRPr/>
            </a:pPr>
            <a:r>
              <a:rPr lang="en-US" dirty="0" smtClean="0"/>
              <a:t>Mixing time</a:t>
            </a:r>
          </a:p>
          <a:p>
            <a:pPr marL="1200150" lvl="1" indent="-457200">
              <a:defRPr/>
            </a:pPr>
            <a:r>
              <a:rPr lang="en-US" dirty="0" smtClean="0"/>
              <a:t>Detention time</a:t>
            </a:r>
          </a:p>
          <a:p>
            <a:pPr lvl="1">
              <a:buFont typeface="Arial" pitchFamily="34" charset="0"/>
              <a:buChar char="•"/>
              <a:defRPr/>
            </a:pPr>
            <a:r>
              <a:rPr lang="en-US" dirty="0" smtClean="0"/>
              <a:t>Chemical feed of a disinfectant must be continuous and adequate.</a:t>
            </a:r>
          </a:p>
          <a:p>
            <a:pPr indent="0">
              <a:defRPr/>
            </a:pPr>
            <a:endParaRPr lang="en-US" dirty="0"/>
          </a:p>
        </p:txBody>
      </p:sp>
      <p:sp>
        <p:nvSpPr>
          <p:cNvPr id="2" name="Title 1"/>
          <p:cNvSpPr>
            <a:spLocks noGrp="1"/>
          </p:cNvSpPr>
          <p:nvPr>
            <p:ph type="title"/>
          </p:nvPr>
        </p:nvSpPr>
        <p:spPr/>
        <p:txBody>
          <a:bodyPr/>
          <a:lstStyle/>
          <a:p>
            <a:pPr>
              <a:defRPr/>
            </a:pPr>
            <a:r>
              <a:rPr lang="en-US" dirty="0" smtClean="0"/>
              <a:t>Process Control</a:t>
            </a:r>
            <a:endParaRPr lang="en-US" dirty="0"/>
          </a:p>
        </p:txBody>
      </p:sp>
      <p:sp>
        <p:nvSpPr>
          <p:cNvPr id="83972" name="Slide Number Placeholder 3"/>
          <p:cNvSpPr>
            <a:spLocks noGrp="1"/>
          </p:cNvSpPr>
          <p:nvPr>
            <p:ph type="sldNum" sz="quarter" idx="12"/>
          </p:nvPr>
        </p:nvSpPr>
        <p:spPr>
          <a:noFill/>
        </p:spPr>
        <p:txBody>
          <a:bodyPr/>
          <a:lstStyle/>
          <a:p>
            <a:fld id="{68FAEB92-FD4F-4D94-833E-A063E2FD3F5D}" type="slidenum">
              <a:rPr lang="en-US" smtClean="0"/>
              <a:pPr/>
              <a:t>94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2076"/>
            <a:ext cx="8229600" cy="4764088"/>
          </a:xfrm>
        </p:spPr>
        <p:txBody>
          <a:bodyPr/>
          <a:lstStyle/>
          <a:p>
            <a:pPr indent="0">
              <a:buNone/>
              <a:defRPr/>
            </a:pPr>
            <a:r>
              <a:rPr lang="en-US" dirty="0" smtClean="0"/>
              <a:t>Amount of time (in minutes) necessary for the chlorine to perform its disinfection function before the water is delivered to the first customer.</a:t>
            </a:r>
          </a:p>
          <a:p>
            <a:pPr indent="0">
              <a:defRPr/>
            </a:pPr>
            <a:endParaRPr lang="en-US" dirty="0"/>
          </a:p>
        </p:txBody>
      </p:sp>
      <p:sp>
        <p:nvSpPr>
          <p:cNvPr id="2" name="Title 1"/>
          <p:cNvSpPr>
            <a:spLocks noGrp="1"/>
          </p:cNvSpPr>
          <p:nvPr>
            <p:ph type="title"/>
          </p:nvPr>
        </p:nvSpPr>
        <p:spPr/>
        <p:txBody>
          <a:bodyPr/>
          <a:lstStyle/>
          <a:p>
            <a:pPr>
              <a:defRPr/>
            </a:pPr>
            <a:r>
              <a:rPr lang="en-US" dirty="0" smtClean="0"/>
              <a:t>Disinfection: Contact Time</a:t>
            </a:r>
            <a:endParaRPr lang="en-US" dirty="0"/>
          </a:p>
        </p:txBody>
      </p:sp>
      <p:sp>
        <p:nvSpPr>
          <p:cNvPr id="84996" name="Slide Number Placeholder 3"/>
          <p:cNvSpPr>
            <a:spLocks noGrp="1"/>
          </p:cNvSpPr>
          <p:nvPr>
            <p:ph type="sldNum" sz="quarter" idx="12"/>
          </p:nvPr>
        </p:nvSpPr>
        <p:spPr>
          <a:noFill/>
        </p:spPr>
        <p:txBody>
          <a:bodyPr/>
          <a:lstStyle/>
          <a:p>
            <a:fld id="{EDCDD708-93F1-460D-801F-4FA5C5AB08E7}" type="slidenum">
              <a:rPr lang="en-US" smtClean="0"/>
              <a:pPr/>
              <a:t>95</a:t>
            </a:fld>
            <a:endParaRPr lang="en-US" smtClean="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7" y="3729037"/>
            <a:ext cx="81121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050"/>
            <a:ext cx="8229600" cy="4964114"/>
          </a:xfrm>
        </p:spPr>
        <p:txBody>
          <a:bodyPr/>
          <a:lstStyle/>
          <a:p>
            <a:pPr marL="800100" indent="-457200">
              <a:defRPr/>
            </a:pPr>
            <a:r>
              <a:rPr lang="en-US" dirty="0" smtClean="0"/>
              <a:t>Gas chlorine</a:t>
            </a:r>
          </a:p>
          <a:p>
            <a:pPr marL="800100" indent="-457200">
              <a:defRPr/>
            </a:pPr>
            <a:r>
              <a:rPr lang="en-US" dirty="0" smtClean="0"/>
              <a:t>Hypochlorite</a:t>
            </a:r>
          </a:p>
          <a:p>
            <a:pPr marL="800100" indent="-457200">
              <a:defRPr/>
            </a:pPr>
            <a:r>
              <a:rPr lang="en-US" dirty="0" smtClean="0"/>
              <a:t>Chlorine Dioxide</a:t>
            </a:r>
          </a:p>
          <a:p>
            <a:pPr marL="800100" indent="-457200">
              <a:defRPr/>
            </a:pPr>
            <a:r>
              <a:rPr lang="en-US" dirty="0" smtClean="0"/>
              <a:t>Chloramines</a:t>
            </a:r>
          </a:p>
          <a:p>
            <a:pPr marL="800100" indent="-457200">
              <a:defRPr/>
            </a:pPr>
            <a:r>
              <a:rPr lang="en-US" dirty="0" smtClean="0"/>
              <a:t>Ozone</a:t>
            </a:r>
          </a:p>
          <a:p>
            <a:pPr indent="0">
              <a:buNone/>
              <a:defRPr/>
            </a:pPr>
            <a:r>
              <a:rPr lang="en-US" dirty="0" smtClean="0"/>
              <a:t>What is the major disadvantage of using gas chlorine?</a:t>
            </a:r>
          </a:p>
          <a:p>
            <a:pPr indent="0">
              <a:buNone/>
              <a:defRPr/>
            </a:pPr>
            <a:r>
              <a:rPr lang="en-US" sz="2800" i="1" dirty="0" smtClean="0">
                <a:solidFill>
                  <a:srgbClr val="FF0000"/>
                </a:solidFill>
              </a:rPr>
              <a:t>It requires special training to assure safe handling of the chemical and related equipment.</a:t>
            </a:r>
            <a:endParaRPr lang="en-US" sz="2800" i="1" dirty="0">
              <a:solidFill>
                <a:srgbClr val="FF0000"/>
              </a:solidFill>
            </a:endParaRPr>
          </a:p>
        </p:txBody>
      </p:sp>
      <p:sp>
        <p:nvSpPr>
          <p:cNvPr id="2" name="Title 1"/>
          <p:cNvSpPr>
            <a:spLocks noGrp="1"/>
          </p:cNvSpPr>
          <p:nvPr>
            <p:ph type="title"/>
          </p:nvPr>
        </p:nvSpPr>
        <p:spPr/>
        <p:txBody>
          <a:bodyPr/>
          <a:lstStyle/>
          <a:p>
            <a:pPr>
              <a:defRPr/>
            </a:pPr>
            <a:r>
              <a:rPr lang="en-US" dirty="0" smtClean="0"/>
              <a:t>Chemical Disinfection</a:t>
            </a:r>
            <a:endParaRPr lang="en-US" dirty="0"/>
          </a:p>
        </p:txBody>
      </p:sp>
      <p:sp>
        <p:nvSpPr>
          <p:cNvPr id="86020" name="Slide Number Placeholder 3"/>
          <p:cNvSpPr>
            <a:spLocks noGrp="1"/>
          </p:cNvSpPr>
          <p:nvPr>
            <p:ph type="sldNum" sz="quarter" idx="12"/>
          </p:nvPr>
        </p:nvSpPr>
        <p:spPr>
          <a:noFill/>
        </p:spPr>
        <p:txBody>
          <a:bodyPr/>
          <a:lstStyle/>
          <a:p>
            <a:fld id="{69851705-2AD7-4FD2-8FB1-E859978C2F86}" type="slidenum">
              <a:rPr lang="en-US" smtClean="0"/>
              <a:pPr/>
              <a:t>96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0625"/>
            <a:ext cx="8229600" cy="4906963"/>
          </a:xfrm>
        </p:spPr>
        <p:txBody>
          <a:bodyPr/>
          <a:lstStyle/>
          <a:p>
            <a:pPr indent="0">
              <a:buNone/>
              <a:defRPr/>
            </a:pPr>
            <a:r>
              <a:rPr lang="en-US" u="sng" dirty="0" smtClean="0"/>
              <a:t>Page 1-18 in Workbook</a:t>
            </a:r>
            <a:r>
              <a:rPr lang="en-US" dirty="0" smtClean="0"/>
              <a:t>	</a:t>
            </a:r>
          </a:p>
          <a:p>
            <a:pPr marL="800100" indent="-457200">
              <a:defRPr/>
            </a:pPr>
            <a:r>
              <a:rPr lang="en-US" dirty="0" smtClean="0"/>
              <a:t>This rule required all surface waters or </a:t>
            </a:r>
            <a:r>
              <a:rPr lang="en-US" b="1" u="sng" dirty="0" smtClean="0"/>
              <a:t>ground waters under the influence of surface waters to provide filtration and/or disinfection</a:t>
            </a:r>
            <a:r>
              <a:rPr lang="en-US" dirty="0" smtClean="0"/>
              <a:t> of the source to meet: </a:t>
            </a:r>
          </a:p>
          <a:p>
            <a:pPr marL="1200150" lvl="1" indent="-457200">
              <a:buFont typeface="Arial" panose="020B0604020202020204" pitchFamily="34" charset="0"/>
              <a:buChar char="•"/>
              <a:defRPr/>
            </a:pPr>
            <a:r>
              <a:rPr lang="en-US" dirty="0" smtClean="0"/>
              <a:t>3-log removal or inactivation of </a:t>
            </a:r>
            <a:r>
              <a:rPr lang="en-US" i="1" dirty="0" smtClean="0"/>
              <a:t>Giardia</a:t>
            </a:r>
            <a:r>
              <a:rPr lang="en-US" dirty="0" smtClean="0"/>
              <a:t> </a:t>
            </a:r>
            <a:r>
              <a:rPr lang="en-US" i="1" dirty="0" err="1" smtClean="0"/>
              <a:t>Lamblia</a:t>
            </a:r>
            <a:r>
              <a:rPr lang="en-US" dirty="0" smtClean="0"/>
              <a:t> cysts and, </a:t>
            </a:r>
          </a:p>
          <a:p>
            <a:pPr marL="1200150" lvl="1" indent="-457200">
              <a:buFont typeface="Arial" panose="020B0604020202020204" pitchFamily="34" charset="0"/>
              <a:buChar char="•"/>
              <a:defRPr/>
            </a:pPr>
            <a:r>
              <a:rPr lang="en-US" dirty="0" smtClean="0"/>
              <a:t>4-log removal or inactivation of enteric viruses.</a:t>
            </a:r>
          </a:p>
          <a:p>
            <a:pPr indent="0">
              <a:defRPr/>
            </a:pPr>
            <a:endParaRPr lang="en-US" dirty="0"/>
          </a:p>
        </p:txBody>
      </p:sp>
      <p:sp>
        <p:nvSpPr>
          <p:cNvPr id="2" name="Title 1"/>
          <p:cNvSpPr>
            <a:spLocks noGrp="1"/>
          </p:cNvSpPr>
          <p:nvPr>
            <p:ph type="title"/>
          </p:nvPr>
        </p:nvSpPr>
        <p:spPr/>
        <p:txBody>
          <a:bodyPr/>
          <a:lstStyle/>
          <a:p>
            <a:pPr>
              <a:defRPr/>
            </a:pPr>
            <a:r>
              <a:rPr lang="en-US" dirty="0" smtClean="0"/>
              <a:t>Surface Water Treatment Rule</a:t>
            </a:r>
            <a:endParaRPr lang="en-US" dirty="0"/>
          </a:p>
        </p:txBody>
      </p:sp>
      <p:sp>
        <p:nvSpPr>
          <p:cNvPr id="87044" name="Slide Number Placeholder 3"/>
          <p:cNvSpPr>
            <a:spLocks noGrp="1"/>
          </p:cNvSpPr>
          <p:nvPr>
            <p:ph type="sldNum" sz="quarter" idx="12"/>
          </p:nvPr>
        </p:nvSpPr>
        <p:spPr>
          <a:noFill/>
        </p:spPr>
        <p:txBody>
          <a:bodyPr/>
          <a:lstStyle/>
          <a:p>
            <a:fld id="{3105D3A6-2535-416B-937D-269A3A17BBB2}" type="slidenum">
              <a:rPr lang="en-US" smtClean="0"/>
              <a:pPr/>
              <a:t>97</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00100" indent="-457200">
              <a:defRPr/>
            </a:pPr>
            <a:r>
              <a:rPr lang="en-US" dirty="0" smtClean="0"/>
              <a:t>Exercise on 1-21</a:t>
            </a:r>
          </a:p>
          <a:p>
            <a:pPr marL="800100" indent="-457200">
              <a:defRPr/>
            </a:pPr>
            <a:r>
              <a:rPr lang="en-US" dirty="0" smtClean="0"/>
              <a:t>Key Points on 1-24</a:t>
            </a:r>
          </a:p>
        </p:txBody>
      </p:sp>
      <p:sp>
        <p:nvSpPr>
          <p:cNvPr id="2" name="Title 1"/>
          <p:cNvSpPr>
            <a:spLocks noGrp="1"/>
          </p:cNvSpPr>
          <p:nvPr>
            <p:ph type="title"/>
          </p:nvPr>
        </p:nvSpPr>
        <p:spPr/>
        <p:txBody>
          <a:bodyPr/>
          <a:lstStyle/>
          <a:p>
            <a:pPr>
              <a:defRPr/>
            </a:pPr>
            <a:r>
              <a:rPr lang="en-US" dirty="0" smtClean="0"/>
              <a:t>Disinfection Wrap Up</a:t>
            </a:r>
            <a:endParaRPr lang="en-US" dirty="0"/>
          </a:p>
        </p:txBody>
      </p:sp>
      <p:sp>
        <p:nvSpPr>
          <p:cNvPr id="88068" name="Slide Number Placeholder 3"/>
          <p:cNvSpPr>
            <a:spLocks noGrp="1"/>
          </p:cNvSpPr>
          <p:nvPr>
            <p:ph type="sldNum" sz="quarter" idx="12"/>
          </p:nvPr>
        </p:nvSpPr>
        <p:spPr>
          <a:noFill/>
        </p:spPr>
        <p:txBody>
          <a:bodyPr/>
          <a:lstStyle/>
          <a:p>
            <a:fld id="{83498204-6D1C-4781-9981-AAACC9337546}" type="slidenum">
              <a:rPr lang="en-US" smtClean="0"/>
              <a:pPr/>
              <a:t>98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defRPr/>
            </a:pPr>
            <a:r>
              <a:rPr lang="en-US" b="1" dirty="0" smtClean="0"/>
              <a:t>Unit 1 Learning Objectives</a:t>
            </a:r>
            <a:endParaRPr lang="en-US" dirty="0" smtClean="0"/>
          </a:p>
          <a:p>
            <a:pPr marL="800100" indent="-457200">
              <a:defRPr/>
            </a:pPr>
            <a:r>
              <a:rPr lang="en-US" dirty="0" smtClean="0"/>
              <a:t>Define maintenance </a:t>
            </a:r>
          </a:p>
          <a:p>
            <a:pPr marL="800100" indent="-457200">
              <a:defRPr/>
            </a:pPr>
            <a:r>
              <a:rPr lang="en-US" dirty="0" smtClean="0"/>
              <a:t>Discuss the roles of maintenance</a:t>
            </a:r>
          </a:p>
          <a:p>
            <a:pPr marL="800100" indent="-457200">
              <a:defRPr/>
            </a:pPr>
            <a:r>
              <a:rPr lang="en-US" dirty="0" smtClean="0"/>
              <a:t>Discuss safety practices of maintenance</a:t>
            </a:r>
          </a:p>
          <a:p>
            <a:pPr indent="0">
              <a:defRPr/>
            </a:pPr>
            <a:endParaRPr lang="en-US" dirty="0"/>
          </a:p>
        </p:txBody>
      </p:sp>
      <p:sp>
        <p:nvSpPr>
          <p:cNvPr id="2" name="Title 1"/>
          <p:cNvSpPr>
            <a:spLocks noGrp="1"/>
          </p:cNvSpPr>
          <p:nvPr>
            <p:ph type="title"/>
          </p:nvPr>
        </p:nvSpPr>
        <p:spPr/>
        <p:txBody>
          <a:bodyPr/>
          <a:lstStyle/>
          <a:p>
            <a:pPr>
              <a:defRPr/>
            </a:pPr>
            <a:r>
              <a:rPr lang="en-US" dirty="0" smtClean="0"/>
              <a:t>(Mod 10 ) General Maintenance</a:t>
            </a:r>
            <a:endParaRPr lang="en-US" dirty="0"/>
          </a:p>
        </p:txBody>
      </p:sp>
      <p:sp>
        <p:nvSpPr>
          <p:cNvPr id="89092" name="Slide Number Placeholder 3"/>
          <p:cNvSpPr>
            <a:spLocks noGrp="1"/>
          </p:cNvSpPr>
          <p:nvPr>
            <p:ph type="sldNum" sz="quarter" idx="12"/>
          </p:nvPr>
        </p:nvSpPr>
        <p:spPr>
          <a:noFill/>
        </p:spPr>
        <p:txBody>
          <a:bodyPr/>
          <a:lstStyle/>
          <a:p>
            <a:fld id="{5CA38169-DB94-48B8-8798-CEBD94D17E06}" type="slidenum">
              <a:rPr lang="en-US" smtClean="0"/>
              <a:pPr/>
              <a:t>99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 - &amp;quot;General Overview&amp;quot;&quot;/&gt;&lt;property id=&quot;20307&quot; value=&quot;267&quot;/&gt;&lt;/object&gt;&lt;object type=&quot;3&quot; unique_id=&quot;10005&quot;&gt;&lt;property id=&quot;20148&quot; value=&quot;5&quot;/&gt;&lt;property id=&quot;20300&quot; value=&quot;Slide 3 - &amp;quot;Modules Included&amp;quot;&quot;/&gt;&lt;property id=&quot;20307&quot; value=&quot;370&quot;/&gt;&lt;/object&gt;&lt;object type=&quot;3&quot; unique_id=&quot;10006&quot;&gt;&lt;property id=&quot;20148&quot; value=&quot;5&quot;/&gt;&lt;property id=&quot;20300&quot; value=&quot;Slide 4 - &amp;quot;Unit One Objectives&amp;quot;&quot;/&gt;&lt;property id=&quot;20307&quot; value=&quot;371&quot;/&gt;&lt;/object&gt;&lt;object type=&quot;3&quot; unique_id=&quot;10007&quot;&gt;&lt;property id=&quot;20148&quot; value=&quot;5&quot;/&gt;&lt;property id=&quot;20300&quot; value=&quot;Slide 5 - &amp;quot;Examples of Contaminants&amp;quot;&quot;/&gt;&lt;property id=&quot;20307&quot; value=&quot;298&quot;/&gt;&lt;/object&gt;&lt;object type=&quot;3&quot; unique_id=&quot;10008&quot;&gt;&lt;property id=&quot;20148&quot; value=&quot;5&quot;/&gt;&lt;property id=&quot;20300&quot; value=&quot;Slide 6 - &amp;quot;Job of the public water supplier&amp;quot;&quot;/&gt;&lt;property id=&quot;20307&quot; value=&quot;299&quot;/&gt;&lt;/object&gt;&lt;object type=&quot;3&quot; unique_id=&quot;10009&quot;&gt;&lt;property id=&quot;20148&quot; value=&quot;5&quot;/&gt;&lt;property id=&quot;20300&quot; value=&quot;Slide 7 - &amp;quot;Job of the water treatment operator&amp;quot;&quot;/&gt;&lt;property id=&quot;20307&quot; value=&quot;300&quot;/&gt;&lt;/object&gt;&lt;object type=&quot;3&quot; unique_id=&quot;10010&quot;&gt;&lt;property id=&quot;20148&quot; value=&quot;5&quot;/&gt;&lt;property id=&quot;20300&quot; value=&quot;Slide 8 - &amp;quot;Operator must:&amp;quot;&quot;/&gt;&lt;property id=&quot;20307&quot; value=&quot;301&quot;/&gt;&lt;/object&gt;&lt;object type=&quot;3&quot; unique_id=&quot;10011&quot;&gt;&lt;property id=&quot;20148&quot; value=&quot;5&quot;/&gt;&lt;property id=&quot;20300&quot; value=&quot;Slide 9 - &amp;quot;Water Treatment Objectives&amp;quot;&quot;/&gt;&lt;property id=&quot;20307&quot; value=&quot;302&quot;/&gt;&lt;/object&gt;&lt;object type=&quot;3&quot; unique_id=&quot;10012&quot;&gt;&lt;property id=&quot;20148&quot; value=&quot;5&quot;/&gt;&lt;property id=&quot;20300&quot; value=&quot;Slide 10 - &amp;quot;Figure 1.1: Timeline of Significant Developments in Water Treatment&amp;quot;&quot;/&gt;&lt;property id=&quot;20307&quot; value=&quot;270&quot;/&gt;&lt;/object&gt;&lt;object type=&quot;3&quot; unique_id=&quot;10013&quot;&gt;&lt;property id=&quot;20148&quot; value=&quot;5&quot;/&gt;&lt;property id=&quot;20300&quot; value=&quot;Slide 11&quot;/&gt;&lt;property id=&quot;20307&quot; value=&quot;292&quot;/&gt;&lt;/object&gt;&lt;object type=&quot;3&quot; unique_id=&quot;10014&quot;&gt;&lt;property id=&quot;20148&quot; value=&quot;5&quot;/&gt;&lt;property id=&quot;20300&quot; value=&quot;Slide 12 - &amp;quot;Unit 2 – Public Water Supply System Classifications&amp;quot;&quot;/&gt;&lt;property id=&quot;20307&quot; value=&quot;271&quot;/&gt;&lt;/object&gt;&lt;object type=&quot;3&quot; unique_id=&quot;10015&quot;&gt;&lt;property id=&quot;20148&quot; value=&quot;5&quot;/&gt;&lt;property id=&quot;20300&quot; value=&quot;Slide 13 - &amp;quot;The US EPA defines a Public Water Supply System as “a system for the provision to the public of water for human co&quot;/&gt;&lt;property id=&quot;20307&quot; value=&quot;304&quot;/&gt;&lt;/object&gt;&lt;object type=&quot;3&quot; unique_id=&quot;10016&quot;&gt;&lt;property id=&quot;20148&quot; value=&quot;5&quot;/&gt;&lt;property id=&quot;20300&quot; value=&quot;Slide 14 - &amp;quot;Identify as Community/Non-Community – if  Non-Community, identify as Transient/Non Transient&amp;quot;&quot;/&gt;&lt;property id=&quot;20307&quot; value=&quot;305&quot;/&gt;&lt;/object&gt;&lt;object type=&quot;3&quot; unique_id=&quot;10017&quot;&gt;&lt;property id=&quot;20148&quot; value=&quot;5&quot;/&gt;&lt;property id=&quot;20300&quot; value=&quot;Slide 15 - &amp;quot;Unit 2 Key Points&amp;quot;&quot;/&gt;&lt;property id=&quot;20307&quot; value=&quot;307&quot;/&gt;&lt;/object&gt;&lt;object type=&quot;3&quot; unique_id=&quot;10018&quot;&gt;&lt;property id=&quot;20148&quot; value=&quot;5&quot;/&gt;&lt;property id=&quot;20300&quot; value=&quot;Slide 16 - &amp;quot;Unit 3 – Federal and State Regulations&amp;quot;&quot;/&gt;&lt;property id=&quot;20307&quot; value=&quot;272&quot;/&gt;&lt;/object&gt;&lt;object type=&quot;3&quot; unique_id=&quot;10019&quot;&gt;&lt;property id=&quot;20148&quot; value=&quot;5&quot;/&gt;&lt;property id=&quot;20300&quot; value=&quot;Slide 17 - &amp;quot;Who makes the rules and enforces them?&amp;quot;&quot;/&gt;&lt;property id=&quot;20307&quot; value=&quot;308&quot;/&gt;&lt;/object&gt;&lt;object type=&quot;3&quot; unique_id=&quot;10020&quot;&gt;&lt;property id=&quot;20148&quot; value=&quot;5&quot;/&gt;&lt;property id=&quot;20300&quot; value=&quot;Slide 18 - &amp;quot;Operator Certification Act &amp;#x0D;&amp;#x0A;&amp;quot;&quot;/&gt;&lt;property id=&quot;20307&quot; value=&quot;309&quot;/&gt;&lt;/object&gt;&lt;object type=&quot;3&quot; unique_id=&quot;10021&quot;&gt;&lt;property id=&quot;20148&quot; value=&quot;5&quot;/&gt;&lt;property id=&quot;20300&quot; value=&quot;Slide 19 - &amp;quot;What is an appropriately certified operator?&amp;#x0D;&amp;#x0A;        What is a process control decision?&amp;quot;&quot;/&gt;&lt;property id=&quot;20307&quot; value=&quot;310&quot;/&gt;&lt;/object&gt;&lt;object type=&quot;3&quot; unique_id=&quot;10022&quot;&gt;&lt;property id=&quot;20148&quot; value=&quot;5&quot;/&gt;&lt;property id=&quot;20300&quot; value=&quot;Slide 20 - &amp;quot;Uncertified and not appropriately certified operators can only make process control decisions when:&amp;quot;&quot;/&gt;&lt;property id=&quot;20307&quot; value=&quot;311&quot;/&gt;&lt;/object&gt;&lt;object type=&quot;3&quot; unique_id=&quot;10023&quot;&gt;&lt;property id=&quot;20148&quot; value=&quot;5&quot;/&gt;&lt;property id=&quot;20300&quot; value=&quot;Slide 21 - &amp;quot;The requirements to becoming an appropriately certified operator include:&amp;quot;&quot;/&gt;&lt;property id=&quot;20307&quot; value=&quot;312&quot;/&gt;&lt;/object&gt;&lt;object type=&quot;3&quot; unique_id=&quot;10024&quot;&gt;&lt;property id=&quot;20148&quot; value=&quot;5&quot;/&gt;&lt;property id=&quot;20300&quot; value=&quot;Slide 22 - &amp;quot;Table 3.1: Experience Requirements for Certified Operators&amp;quot;&quot;/&gt;&lt;property id=&quot;20307&quot; value=&quot;273&quot;/&gt;&lt;/object&gt;&lt;object type=&quot;3&quot; unique_id=&quot;10025&quot;&gt;&lt;property id=&quot;20148&quot; value=&quot;5&quot;/&gt;&lt;property id=&quot;20300&quot; value=&quot;Slide 23 - &amp;quot;Experience - demonstrated by participating in any of the following activities under the supervision of a certified&quot;/&gt;&lt;property id=&quot;20307&quot; value=&quot;314&quot;/&gt;&lt;/object&gt;&lt;object type=&quot;3&quot; unique_id=&quot;10026&quot;&gt;&lt;property id=&quot;20148&quot; value=&quot;5&quot;/&gt;&lt;property id=&quot;20300&quot; value=&quot;Slide 24 - &amp;quot;&amp;#x0D;&amp;#x0A;Examination for certification consists of a two (2)-part examination:&amp;#x0D;&amp;#x0A;&amp;quot;&quot;/&gt;&lt;property id=&quot;20307&quot; value=&quot;315&quot;/&gt;&lt;/object&gt;&lt;object type=&quot;3&quot; unique_id=&quot;10027&quot;&gt;&lt;property id=&quot;20148&quot; value=&quot;5&quot;/&gt;&lt;property id=&quot;20300&quot; value=&quot;Slide 25 - &amp;quot;Water system classes and subclasses&amp;quot;&quot;/&gt;&lt;property id=&quot;20307&quot; value=&quot;316&quot;/&gt;&lt;/object&gt;&lt;object type=&quot;3&quot; unique_id=&quot;10028&quot;&gt;&lt;property id=&quot;20148&quot; value=&quot;5&quot;/&gt;&lt;property id=&quot;20300&quot; value=&quot;Slide 26 - &amp;quot;Table 3.2: Continuing Education Requirements&amp;quot;&quot;/&gt;&lt;property id=&quot;20307&quot; value=&quot;275&quot;/&gt;&lt;/object&gt;&lt;object type=&quot;3&quot; unique_id=&quot;10029&quot;&gt;&lt;property id=&quot;20148&quot; value=&quot;5&quot;/&gt;&lt;property id=&quot;20300&quot; value=&quot;Slide 27 - &amp;quot;Certified Operator Responsibility&amp;quot;&quot;/&gt;&lt;property id=&quot;20307&quot; value=&quot;372&quot;/&gt;&lt;/object&gt;&lt;object type=&quot;3&quot; unique_id=&quot;10030&quot;&gt;&lt;property id=&quot;20148&quot; value=&quot;5&quot;/&gt;&lt;property id=&quot;20300&quot; value=&quot;Slide 28 - &amp;quot;&amp;#x0D;&amp;#x0A;Certified Operators must: &amp;#x0D;&amp;#x0A;&amp;quot;&quot;/&gt;&lt;property id=&quot;20307&quot; value=&quot;317&quot;/&gt;&lt;/object&gt;&lt;object type=&quot;3&quot; unique_id=&quot;10031&quot;&gt;&lt;property id=&quot;20148&quot; value=&quot;5&quot;/&gt;&lt;property id=&quot;20300&quot; value=&quot;Slide 29 - &amp;quot;&amp;#x0D;&amp;#x0A;Owners must:&amp;#x0D;&amp;#x0A;&amp;quot;&quot;/&gt;&lt;property id=&quot;20307&quot; value=&quot;318&quot;/&gt;&lt;/object&gt;&lt;object type=&quot;3&quot; unique_id=&quot;10032&quot;&gt;&lt;property id=&quot;20148&quot; value=&quot;5&quot;/&gt;&lt;property id=&quot;20300&quot; value=&quot;Slide 30 - &amp;quot;Vocabulary&amp;quot;&quot;/&gt;&lt;property id=&quot;20307&quot; value=&quot;320&quot;/&gt;&lt;/object&gt;&lt;object type=&quot;3&quot; unique_id=&quot;10033&quot;&gt;&lt;property id=&quot;20148&quot; value=&quot;5&quot;/&gt;&lt;property id=&quot;20300&quot; value=&quot;Slide 31 - &amp;quot;&amp;#x0D;&amp;#x0A;Other Relevant Federal Regulations&amp;#x0D;&amp;#x0A;&amp;quot;&quot;/&gt;&lt;property id=&quot;20307&quot; value=&quot;321&quot;/&gt;&lt;/object&gt;&lt;object type=&quot;3&quot; unique_id=&quot;10034&quot;&gt;&lt;property id=&quot;20148&quot; value=&quot;5&quot;/&gt;&lt;property id=&quot;20300&quot; value=&quot;Slide 32 - &amp;quot;More Regulations&amp;quot;&quot;/&gt;&lt;property id=&quot;20307&quot; value=&quot;322&quot;/&gt;&lt;/object&gt;&lt;object type=&quot;3&quot; unique_id=&quot;10035&quot;&gt;&lt;property id=&quot;20148&quot; value=&quot;5&quot;/&gt;&lt;property id=&quot;20300&quot; value=&quot;Slide 33 - &amp;quot;Last Regulation&amp;quot;&quot;/&gt;&lt;property id=&quot;20307&quot; value=&quot;323&quot;/&gt;&lt;/object&gt;&lt;object type=&quot;3&quot; unique_id=&quot;10036&quot;&gt;&lt;property id=&quot;20148&quot; value=&quot;5&quot;/&gt;&lt;property id=&quot;20300&quot; value=&quot;Slide 34 - &amp;quot;&amp;#x0D;&amp;#x0A;Pennsylvania Water Supply Regulations&amp;#x0D;&amp;#x0A;Manual:&amp;#x0D;&amp;#x0A;&amp;quot;&quot;/&gt;&lt;property id=&quot;20307&quot; value=&quot;324&quot;/&gt;&lt;/object&gt;&lt;object type=&quot;3&quot; unique_id=&quot;10037&quot;&gt;&lt;property id=&quot;20148&quot; value=&quot;5&quot;/&gt;&lt;property id=&quot;20300&quot; value=&quot;Slide 35 - &amp;quot;Microbiological&amp;quot;&quot;/&gt;&lt;property id=&quot;20307&quot; value=&quot;325&quot;/&gt;&lt;/object&gt;&lt;object type=&quot;3&quot; unique_id=&quot;10038&quot;&gt;&lt;property id=&quot;20148&quot; value=&quot;5&quot;/&gt;&lt;property id=&quot;20300&quot; value=&quot;Slide 36 - &amp;quot;Inorganic Chemicals&amp;quot;&quot;/&gt;&lt;property id=&quot;20307&quot; value=&quot;326&quot;/&gt;&lt;/object&gt;&lt;object type=&quot;3&quot; unique_id=&quot;10039&quot;&gt;&lt;property id=&quot;20148&quot; value=&quot;5&quot;/&gt;&lt;property id=&quot;20300&quot; value=&quot;Slide 37 - &amp;quot;Volatile Organic Chemicals and Synthetic Organic Chemicals&amp;quot;&quot;/&gt;&lt;property id=&quot;20307&quot; value=&quot;327&quot;/&gt;&lt;/object&gt;&lt;object type=&quot;3&quot; unique_id=&quot;10040&quot;&gt;&lt;property id=&quot;20148&quot; value=&quot;5&quot;/&gt;&lt;property id=&quot;20300&quot; value=&quot;Slide 38 - &amp;quot;Nitrate/Nitrite&amp;quot;&quot;/&gt;&lt;property id=&quot;20307&quot; value=&quot;328&quot;/&gt;&lt;/object&gt;&lt;object type=&quot;3&quot; unique_id=&quot;10041&quot;&gt;&lt;property id=&quot;20148&quot; value=&quot;5&quot;/&gt;&lt;property id=&quot;20300&quot; value=&quot;Slide 39 - &amp;quot;Disinfection Byproducts&amp;quot;&quot;/&gt;&lt;property id=&quot;20307&quot; value=&quot;329&quot;/&gt;&lt;/object&gt;&lt;object type=&quot;3&quot; unique_id=&quot;10042&quot;&gt;&lt;property id=&quot;20148&quot; value=&quot;5&quot;/&gt;&lt;property id=&quot;20300&quot; value=&quot;Slide 40 - &amp;quot;Radionuclides&amp;quot;&quot;/&gt;&lt;property id=&quot;20307&quot; value=&quot;330&quot;/&gt;&lt;/object&gt;&lt;object type=&quot;3&quot; unique_id=&quot;10043&quot;&gt;&lt;property id=&quot;20148&quot; value=&quot;5&quot;/&gt;&lt;property id=&quot;20300&quot; value=&quot;Slide 41 - &amp;quot;Turbidity&amp;#x0D;&amp;#x0A;(conventional or direct filtration)&amp;quot;&quot;/&gt;&lt;property id=&quot;20307&quot; value=&quot;331&quot;/&gt;&lt;/object&gt;&lt;object type=&quot;3&quot; unique_id=&quot;10044&quot;&gt;&lt;property id=&quot;20148&quot; value=&quot;5&quot;/&gt;&lt;property id=&quot;20300&quot; value=&quot;Slide 42 - &amp;quot;Disinfectant Residual&amp;quot;&quot;/&gt;&lt;property id=&quot;20307&quot; value=&quot;332&quot;/&gt;&lt;/object&gt;&lt;object type=&quot;3&quot; unique_id=&quot;10045&quot;&gt;&lt;property id=&quot;20148&quot; value=&quot;5&quot;/&gt;&lt;property id=&quot;20300&quot; value=&quot;Slide 43 - &amp;quot;Lead and Copper&amp;quot;&quot;/&gt;&lt;property id=&quot;20307&quot; value=&quot;333&quot;/&gt;&lt;/object&gt;&lt;object type=&quot;3&quot; unique_id=&quot;10046&quot;&gt;&lt;property id=&quot;20148&quot; value=&quot;5&quot;/&gt;&lt;property id=&quot;20300&quot; value=&quot;Slide 44 - &amp;quot;Secondary Contaminants&amp;quot;&quot;/&gt;&lt;property id=&quot;20307&quot; value=&quot;334&quot;/&gt;&lt;/object&gt;&lt;object type=&quot;3&quot; unique_id=&quot;10047&quot;&gt;&lt;property id=&quot;20148&quot; value=&quot;5&quot;/&gt;&lt;property id=&quot;20300&quot; value=&quot;Slide 45&quot;/&gt;&lt;property id=&quot;20307&quot; value=&quot;295&quot;/&gt;&lt;/object&gt;&lt;object type=&quot;3&quot; unique_id=&quot;10048&quot;&gt;&lt;property id=&quot;20148&quot; value=&quot;5&quot;/&gt;&lt;property id=&quot;20300&quot; value=&quot;Slide 46 - &amp;quot;Unit 4&amp;#x0D;&amp;#x0A;System Management Responsibilities&amp;quot;&quot;/&gt;&lt;property id=&quot;20307&quot; value=&quot;373&quot;/&gt;&lt;/object&gt;&lt;object type=&quot;3&quot; unique_id=&quot;10049&quot;&gt;&lt;property id=&quot;20148&quot; value=&quot;5&quot;/&gt;&lt;property id=&quot;20300&quot; value=&quot;Slide 47 - &amp;quot;This unit includes tables that summarize selected system management responsibilities&amp;quot;&quot;/&gt;&lt;property id=&quot;20307&quot; value=&quot;374&quot;/&gt;&lt;/object&gt;&lt;object type=&quot;3&quot; unique_id=&quot;10050&quot;&gt;&lt;property id=&quot;20148&quot; value=&quot;5&quot;/&gt;&lt;property id=&quot;20300&quot; value=&quot;Slide 48 - &amp;quot;Unit 4 Key Points&amp;quot;&quot;/&gt;&lt;property id=&quot;20307&quot; value=&quot;375&quot;/&gt;&lt;/object&gt;&lt;object type=&quot;3&quot; unique_id=&quot;10051&quot;&gt;&lt;property id=&quot;20148&quot; value=&quot;5&quot;/&gt;&lt;property id=&quot;20300&quot; value=&quot;Slide 49 - &amp;quot;Groundwater Sources of &amp;#x0D;&amp;#x0A;Supply and Protection&amp;quot;&quot;/&gt;&lt;property id=&quot;20307&quot; value=&quot;376&quot;/&gt;&lt;/object&gt;&lt;object type=&quot;3&quot; unique_id=&quot;10052&quot;&gt;&lt;property id=&quot;20148&quot; value=&quot;5&quot;/&gt;&lt;property id=&quot;20300&quot; value=&quot;Slide 50 - &amp;quot;Sources of Groundwater for Drinking:&amp;quot;&quot;/&gt;&lt;property id=&quot;20307&quot; value=&quot;377&quot;/&gt;&lt;/object&gt;&lt;object type=&quot;3&quot; unique_id=&quot;10053&quot;&gt;&lt;property id=&quot;20148&quot; value=&quot;5&quot;/&gt;&lt;property id=&quot;20300&quot; value=&quot;Slide 51 - &amp;quot;GUDI&amp;quot;&quot;/&gt;&lt;property id=&quot;20307&quot; value=&quot;378&quot;/&gt;&lt;/object&gt;&lt;object type=&quot;3&quot; unique_id=&quot;10054&quot;&gt;&lt;property id=&quot;20148&quot; value=&quot;5&quot;/&gt;&lt;property id=&quot;20300&quot; value=&quot;Slide 52 - &amp;quot;Hydrologic Cycle&amp;quot;&quot;/&gt;&lt;property id=&quot;20307&quot; value=&quot;379&quot;/&gt;&lt;/object&gt;&lt;object type=&quot;3&quot; unique_id=&quot;10055&quot;&gt;&lt;property id=&quot;20148&quot; value=&quot;5&quot;/&gt;&lt;property id=&quot;20300&quot; value=&quot;Slide 53 - &amp;quot;Unit 1 Key Points&amp;quot;&quot;/&gt;&lt;property id=&quot;20307&quot; value=&quot;380&quot;/&gt;&lt;/object&gt;&lt;object type=&quot;3&quot; unique_id=&quot;10056&quot;&gt;&lt;property id=&quot;20148&quot; value=&quot;5&quot;/&gt;&lt;property id=&quot;20300&quot; value=&quot;Slide 54 - &amp;quot;Aquifer – a water-bearing stratum of rock, sand or gravel&amp;quot;&quot;/&gt;&lt;property id=&quot;20307&quot; value=&quot;381&quot;/&gt;&lt;/object&gt;&lt;object type=&quot;3&quot; unique_id=&quot;10057&quot;&gt;&lt;property id=&quot;20148&quot; value=&quot;5&quot;/&gt;&lt;property id=&quot;20300&quot; value=&quot;Slide 55 - &amp;quot;Key Points for Unit 2 - Aquifers&amp;quot;&quot;/&gt;&lt;property id=&quot;20307&quot; value=&quot;382&quot;/&gt;&lt;/object&gt;&lt;object type=&quot;3&quot; unique_id=&quot;10058&quot;&gt;&lt;property id=&quot;20148&quot; value=&quot;5&quot;/&gt;&lt;property id=&quot;20300&quot; value=&quot;Slide 56 - &amp;quot;Water Quality and Characteristics&amp;quot;&quot;/&gt;&lt;property id=&quot;20307&quot; value=&quot;383&quot;/&gt;&lt;/object&gt;&lt;object type=&quot;3&quot; unique_id=&quot;10059&quot;&gt;&lt;property id=&quot;20148&quot; value=&quot;5&quot;/&gt;&lt;property id=&quot;20300&quot; value=&quot;Slide 57 - &amp;quot;Microbial Indicators&amp;quot;&quot;/&gt;&lt;property id=&quot;20307&quot; value=&quot;384&quot;/&gt;&lt;/object&gt;&lt;object type=&quot;3&quot; unique_id=&quot;10060&quot;&gt;&lt;property id=&quot;20148&quot; value=&quot;5&quot;/&gt;&lt;property id=&quot;20300&quot; value=&quot;Slide 58 - &amp;quot;General Inorganic Chemical and Treatment Terminology&amp;quot;&quot;/&gt;&lt;property id=&quot;20307&quot; value=&quot;404&quot;/&gt;&lt;/object&gt;&lt;object type=&quot;3&quot; unique_id=&quot;10061&quot;&gt;&lt;property id=&quot;20148&quot; value=&quot;5&quot;/&gt;&lt;property id=&quot;20300&quot; value=&quot;Slide 59 - &amp;quot;Acute vs Chronic&amp;quot;&quot;/&gt;&lt;property id=&quot;20307&quot; value=&quot;405&quot;/&gt;&lt;/object&gt;&lt;object type=&quot;3&quot; unique_id=&quot;10062&quot;&gt;&lt;property id=&quot;20148&quot; value=&quot;5&quot;/&gt;&lt;property id=&quot;20300&quot; value=&quot;Slide 60 - &amp;quot;Nitrates&amp;quot;&quot;/&gt;&lt;property id=&quot;20307&quot; value=&quot;406&quot;/&gt;&lt;/object&gt;&lt;object type=&quot;3&quot; unique_id=&quot;10063&quot;&gt;&lt;property id=&quot;20148&quot; value=&quot;5&quot;/&gt;&lt;property id=&quot;20300&quot; value=&quot;Slide 61 - &amp;quot;Answers for Volume II Exercises&amp;quot;&quot;/&gt;&lt;property id=&quot;20307&quot; value=&quot;407&quot;/&gt;&lt;/object&gt;&lt;object type=&quot;3&quot; unique_id=&quot;10064&quot;&gt;&lt;property id=&quot;20148&quot; value=&quot;5&quot;/&gt;&lt;property id=&quot;20300&quot; value=&quot;Slide 62 - &amp;quot;Key Points for Unit 3 – Water Quality Classifications&amp;quot;&quot;/&gt;&lt;property id=&quot;20307&quot; value=&quot;385&quot;/&gt;&lt;/object&gt;&lt;object type=&quot;3&quot; unique_id=&quot;10065&quot;&gt;&lt;property id=&quot;20148&quot; value=&quot;5&quot;/&gt;&lt;property id=&quot;20300&quot; value=&quot;Slide 63 - &amp;quot;Fundamental of Chemistry&amp;quot;&quot;/&gt;&lt;property id=&quot;20307&quot; value=&quot;408&quot;/&gt;&lt;/object&gt;&lt;object type=&quot;3&quot; unique_id=&quot;10066&quot;&gt;&lt;property id=&quot;20148&quot; value=&quot;5&quot;/&gt;&lt;property id=&quot;20300&quot; value=&quot;Slide 64 - &amp;quot;General Chemistry Definitions&amp;quot;&quot;/&gt;&lt;property id=&quot;20307&quot; value=&quot;386&quot;/&gt;&lt;/object&gt;&lt;object type=&quot;3&quot; unique_id=&quot;10067&quot;&gt;&lt;property id=&quot;20148&quot; value=&quot;5&quot;/&gt;&lt;property id=&quot;20300&quot; value=&quot;Slide 65 - &amp;quot;Example 1:  Calculate the weight of a gallon of 50% NaOH (sodium hydroxide or caustic soda), given that a 50% solu&quot;/&gt;&lt;property id=&quot;20307&quot; value=&quot;387&quot;/&gt;&lt;/object&gt;&lt;object type=&quot;3&quot; unique_id=&quot;10068&quot;&gt;&lt;property id=&quot;20148&quot; value=&quot;5&quot;/&gt;&lt;property id=&quot;20300&quot; value=&quot;Slide 66 - &amp;quot;&amp;#x0D;&amp;#x0A;Example 2:  What would be the weight of a 55 gallon drum of the coagulant Sternpac if the specific gravity of the&quot;/&gt;&lt;property id=&quot;20307&quot; value=&quot;388&quot;/&gt;&lt;/object&gt;&lt;object type=&quot;3&quot; unique_id=&quot;10069&quot;&gt;&lt;property id=&quot;20148&quot; value=&quot;5&quot;/&gt;&lt;property id=&quot;20300&quot; value=&quot;Slide 67 - &amp;quot;Example 3:  Calculate the number of gallons of 2,000 pounds of 12% NaOCl (sodium hypochlorite), given its specific&quot;/&gt;&lt;property id=&quot;20307&quot; value=&quot;389&quot;/&gt;&lt;/object&gt;&lt;object type=&quot;3&quot; unique_id=&quot;10070&quot;&gt;&lt;property id=&quot;20148&quot; value=&quot;5&quot;/&gt;&lt;property id=&quot;20300&quot; value=&quot;Slide 68 - &amp;quot;Class Exercises&amp;quot;&quot;/&gt;&lt;property id=&quot;20307&quot; value=&quot;390&quot;/&gt;&lt;/object&gt;&lt;object type=&quot;3&quot; unique_id=&quot;10071&quot;&gt;&lt;property id=&quot;20148&quot; value=&quot;5&quot;/&gt;&lt;property id=&quot;20300&quot; value=&quot;Slide 69 - &amp;quot;Converting temperatures between the Fahrenheit and Celsius scales&amp;quot;&quot;/&gt;&lt;property id=&quot;20307&quot; value=&quot;391&quot;/&gt;&lt;/object&gt;&lt;object type=&quot;3&quot; unique_id=&quot;10072&quot;&gt;&lt;property id=&quot;20148&quot; value=&quot;5&quot;/&gt;&lt;property id=&quot;20300&quot; value=&quot;Slide 70 - &amp;quot;convert 10 °C = ? °F&amp;quot;&quot;/&gt;&lt;property id=&quot;20307&quot; value=&quot;392&quot;/&gt;&lt;/object&gt;&lt;object type=&quot;3&quot; unique_id=&quot;10073&quot;&gt;&lt;property id=&quot;20148&quot; value=&quot;5&quot;/&gt;&lt;property id=&quot;20300&quot; value=&quot;Slide 71 - &amp;quot;Key Points for Unit 1&amp;#x0D;&amp;#x0A;Fundamentals of Chemistry&amp;quot;&quot;/&gt;&lt;property id=&quot;20307&quot; value=&quot;393&quot;/&gt;&lt;/object&gt;&lt;object type=&quot;3&quot; unique_id=&quot;10074&quot;&gt;&lt;property id=&quot;20148&quot; value=&quot;5&quot;/&gt;&lt;property id=&quot;20300&quot; value=&quot;Slide 72 - &amp;quot;Overview of Disinfection&amp;quot;&quot;/&gt;&lt;property id=&quot;20307&quot; value=&quot;409&quot;/&gt;&lt;/object&gt;&lt;object type=&quot;3&quot; unique_id=&quot;10075&quot;&gt;&lt;property id=&quot;20148&quot; value=&quot;5&quot;/&gt;&lt;property id=&quot;20300&quot; value=&quot;Slide 73 - &amp;quot;Disinfection&amp;quot;&quot;/&gt;&lt;property id=&quot;20307&quot; value=&quot;394&quot;/&gt;&lt;/object&gt;&lt;object type=&quot;3&quot; unique_id=&quot;10076&quot;&gt;&lt;property id=&quot;20148&quot; value=&quot;5&quot;/&gt;&lt;property id=&quot;20300&quot; value=&quot;Slide 74 - &amp;quot;Minimum treatment&amp;#x0D;&amp;#x0A;Disinfection&amp;quot;&quot;/&gt;&lt;property id=&quot;20307&quot; value=&quot;395&quot;/&gt;&lt;/object&gt;&lt;object type=&quot;3&quot; unique_id=&quot;10077&quot;&gt;&lt;property id=&quot;20148&quot; value=&quot;5&quot;/&gt;&lt;property id=&quot;20300&quot; value=&quot;Slide 75 - &amp;quot;Factors which influence disinfection.&amp;quot;&quot;/&gt;&lt;property id=&quot;20307&quot; value=&quot;396&quot;/&gt;&lt;/object&gt;&lt;object type=&quot;3&quot; unique_id=&quot;10078&quot;&gt;&lt;property id=&quot;20148&quot; value=&quot;5&quot;/&gt;&lt;property id=&quot;20300&quot; value=&quot;Slide 76 - &amp;quot;Organisms&amp;quot;&quot;/&gt;&lt;property id=&quot;20307&quot; value=&quot;397&quot;/&gt;&lt;/object&gt;&lt;object type=&quot;3&quot; unique_id=&quot;10079&quot;&gt;&lt;property id=&quot;20148&quot; value=&quot;5&quot;/&gt;&lt;property id=&quot;20300&quot; value=&quot;Slide 77 - &amp;quot;Temperature&amp;quot;&quot;/&gt;&lt;property id=&quot;20307&quot; value=&quot;398&quot;/&gt;&lt;/object&gt;&lt;object type=&quot;3&quot; unique_id=&quot;10080&quot;&gt;&lt;property id=&quot;20148&quot; value=&quot;5&quot;/&gt;&lt;property id=&quot;20300&quot; value=&quot;Slide 78 - &amp;quot;pH&amp;quot;&quot;/&gt;&lt;property id=&quot;20307&quot; value=&quot;399&quot;/&gt;&lt;/object&gt;&lt;object type=&quot;3&quot; unique_id=&quot;10081&quot;&gt;&lt;property id=&quot;20148&quot; value=&quot;5&quot;/&gt;&lt;property id=&quot;20300&quot; value=&quot;Slide 79 - &amp;quot;Disinfection Byproducts&amp;quot;&quot;/&gt;&lt;property id=&quot;20307&quot; value=&quot;400&quot;/&gt;&lt;/object&gt;&lt;object type=&quot;3&quot; unique_id=&quot;10082&quot;&gt;&lt;property id=&quot;20148&quot; value=&quot;5&quot;/&gt;&lt;property id=&quot;20300&quot; value=&quot;Slide 80 - &amp;quot;Disinfection Demand&amp;quot;&quot;/&gt;&lt;property id=&quot;20307&quot; value=&quot;401&quot;/&gt;&lt;/object&gt;&lt;object type=&quot;3&quot; unique_id=&quot;10083&quot;&gt;&lt;property id=&quot;20148&quot; value=&quot;5&quot;/&gt;&lt;property id=&quot;20300&quot; value=&quot;Slide 81 - &amp;quot;Process Control&amp;quot;&quot;/&gt;&lt;property id=&quot;20307&quot; value=&quot;402&quot;/&gt;&lt;/object&gt;&lt;object type=&quot;3&quot; unique_id=&quot;10084&quot;&gt;&lt;property id=&quot;20148&quot; value=&quot;5&quot;/&gt;&lt;property id=&quot;20300&quot; value=&quot;Slide 82 - &amp;quot;Time&amp;quot;&quot;/&gt;&lt;property id=&quot;20307&quot; value=&quot;403&quot;/&gt;&lt;/object&gt;&lt;object type=&quot;3&quot; unique_id=&quot;10085&quot;&gt;&lt;property id=&quot;20148&quot; value=&quot;5&quot;/&gt;&lt;property id=&quot;20300&quot; value=&quot;Slide 83 - &amp;quot;Chemical Disinfection&amp;quot;&quot;/&gt;&lt;property id=&quot;20307&quot; value=&quot;410&quot;/&gt;&lt;/object&gt;&lt;object type=&quot;3&quot; unique_id=&quot;10086&quot;&gt;&lt;property id=&quot;20148&quot; value=&quot;5&quot;/&gt;&lt;property id=&quot;20300&quot; value=&quot;Slide 84 - &amp;quot;Surface Water Treatment Rule&amp;quot;&quot;/&gt;&lt;property id=&quot;20307&quot; value=&quot;411&quot;/&gt;&lt;/object&gt;&lt;object type=&quot;3&quot; unique_id=&quot;10087&quot;&gt;&lt;property id=&quot;20148&quot; value=&quot;5&quot;/&gt;&lt;property id=&quot;20300&quot; value=&quot;Slide 85 - &amp;quot;Unit 1 Key Points&amp;quot;&quot;/&gt;&lt;property id=&quot;20307&quot; value=&quot;412&quot;/&gt;&lt;/object&gt;&lt;object type=&quot;3&quot; unique_id=&quot;10088&quot;&gt;&lt;property id=&quot;20148&quot; value=&quot;5&quot;/&gt;&lt;property id=&quot;20300&quot; value=&quot;Slide 86 - &amp;quot;Introduction to Maintenance&amp;quot;&quot;/&gt;&lt;property id=&quot;20307&quot; value=&quot;413&quot;/&gt;&lt;/object&gt;&lt;object type=&quot;3&quot; unique_id=&quot;10089&quot;&gt;&lt;property id=&quot;20148&quot; value=&quot;5&quot;/&gt;&lt;property id=&quot;20300&quot; value=&quot;Slide 87 - &amp;quot;Definition of Maintenance&amp;quot;&quot;/&gt;&lt;property id=&quot;20307&quot; value=&quot;414&quot;/&gt;&lt;/object&gt;&lt;object type=&quot;3&quot; unique_id=&quot;10090&quot;&gt;&lt;property id=&quot;20148&quot; value=&quot;5&quot;/&gt;&lt;property id=&quot;20300&quot; value=&quot;Slide 88 - &amp;quot;Role of Maintenance&amp;quot;&quot;/&gt;&lt;property id=&quot;20307&quot; value=&quot;415&quot;/&gt;&lt;/object&gt;&lt;object type=&quot;3&quot; unique_id=&quot;10091&quot;&gt;&lt;property id=&quot;20148&quot; value=&quot;5&quot;/&gt;&lt;property id=&quot;20300&quot; value=&quot;Slide 89 - &amp;quot;Five General Goals of a Maintenance Program&amp;quot;&quot;/&gt;&lt;property id=&quot;20307&quot; value=&quot;416&quot;/&gt;&lt;/object&gt;&lt;object type=&quot;3&quot; unique_id=&quot;10092&quot;&gt;&lt;property id=&quot;20148&quot; value=&quot;5&quot;/&gt;&lt;property id=&quot;20300&quot; value=&quot;Slide 90 - &amp;quot;Safety and Environmental Protection&amp;quot;&quot;/&gt;&lt;property id=&quot;20307&quot; value=&quot;417&quot;/&gt;&lt;/object&gt;&lt;object type=&quot;3&quot; unique_id=&quot;10093&quot;&gt;&lt;property id=&quot;20148&quot; value=&quot;5&quot;/&gt;&lt;property id=&quot;20300&quot; value=&quot;Slide 91 - &amp;quot;Follow all safety programs!&amp;quot;&quot;/&gt;&lt;property id=&quot;20307&quot; value=&quot;418&quot;/&gt;&lt;/object&gt;&lt;object type=&quot;3&quot; unique_id=&quot;10094&quot;&gt;&lt;property id=&quot;20148&quot; value=&quot;5&quot;/&gt;&lt;property id=&quot;20300&quot; value=&quot;Slide 92 - &amp;quot;Common Ways to &amp;#x0D;&amp;#x0A;Minimize Hazards&amp;quot;&quot;/&gt;&lt;property id=&quot;20307&quot; value=&quot;419&quot;/&gt;&lt;/object&gt;&lt;object type=&quot;3&quot; unique_id=&quot;10095&quot;&gt;&lt;property id=&quot;20148&quot; value=&quot;5&quot;/&gt;&lt;property id=&quot;20300&quot; value=&quot;Slide 93 - &amp;quot;Typical Maintenance Procedures&amp;quot;&quot;/&gt;&lt;property id=&quot;20307&quot; value=&quot;420&quot;/&gt;&lt;/object&gt;&lt;object type=&quot;3&quot; unique_id=&quot;10096&quot;&gt;&lt;property id=&quot;20148&quot; value=&quot;5&quot;/&gt;&lt;property id=&quot;20300&quot; value=&quot;Slide 94 - &amp;quot;Pump Performance Issues&amp;quot;&quot;/&gt;&lt;property id=&quot;20307&quot; value=&quot;421&quot;/&gt;&lt;/object&gt;&lt;object type=&quot;3&quot; unique_id=&quot;10097&quot;&gt;&lt;property id=&quot;20148&quot; value=&quot;5&quot;/&gt;&lt;property id=&quot;20300&quot; value=&quot;Slide 95 - &amp;quot;Shaft Seals &amp;quot;&quot;/&gt;&lt;property id=&quot;20307&quot; value=&quot;422&quot;/&gt;&lt;/object&gt;&lt;object type=&quot;3&quot; unique_id=&quot;10098&quot;&gt;&lt;property id=&quot;20148&quot; value=&quot;5&quot;/&gt;&lt;property id=&quot;20300&quot; value=&quot;Slide 96 - &amp;quot;Lubrication&amp;quot;&quot;/&gt;&lt;property id=&quot;20307&quot; value=&quot;423&quot;/&gt;&lt;/object&gt;&lt;object type=&quot;3&quot; unique_id=&quot;10099&quot;&gt;&lt;property id=&quot;20148&quot; value=&quot;5&quot;/&gt;&lt;property id=&quot;20300&quot; value=&quot;Slide 97 - &amp;quot;Condition Assessment&amp;quot;&quot;/&gt;&lt;property id=&quot;20307&quot; value=&quot;424&quot;/&gt;&lt;/object&gt;&lt;object type=&quot;3&quot; unique_id=&quot;10100&quot;&gt;&lt;property id=&quot;20148&quot; value=&quot;5&quot;/&gt;&lt;property id=&quot;20300&quot; value=&quot;Slide 98 - &amp;quot;General Considerations for Metering Pump Repairs&amp;quot;&quot;/&gt;&lt;property id=&quot;20307&quot; value=&quot;425&quot;/&gt;&lt;/object&gt;&lt;object type=&quot;3&quot; unique_id=&quot;10101&quot;&gt;&lt;property id=&quot;20148&quot; value=&quot;5&quot;/&gt;&lt;property id=&quot;20300&quot; value=&quot;Slide 99 - &amp;quot;Key Points&amp;quot;&quot;/&gt;&lt;property id=&quot;20307&quot; value=&quot;426&quot;/&gt;&lt;/object&gt;&lt;object type=&quot;3&quot; unique_id=&quot;10102&quot;&gt;&lt;property id=&quot;20148&quot; value=&quot;5&quot;/&gt;&lt;property id=&quot;20300&quot; value=&quot;Slide 100 - &amp;quot;Distribution Networks&amp;quot;&quot;/&gt;&lt;property id=&quot;20307&quot; value=&quot;427&quot;/&gt;&lt;/object&gt;&lt;object type=&quot;3&quot; unique_id=&quot;10103&quot;&gt;&lt;property id=&quot;20148&quot; value=&quot;5&quot;/&gt;&lt;property id=&quot;20300&quot; value=&quot;Slide 101 - &amp;quot;Purposes of Distribution Networks&amp;quot;&quot;/&gt;&lt;property id=&quot;20307&quot; value=&quot;428&quot;/&gt;&lt;/object&gt;&lt;object type=&quot;3&quot; unique_id=&quot;10104&quot;&gt;&lt;property id=&quot;20148&quot; value=&quot;5&quot;/&gt;&lt;property id=&quot;20300&quot; value=&quot;Slide 102 - &amp;quot;Components of Distribution Network&amp;quot;&quot;/&gt;&lt;property id=&quot;20307&quot; value=&quot;429&quot;/&gt;&lt;/object&gt;&lt;object type=&quot;3&quot; unique_id=&quot;10105&quot;&gt;&lt;property id=&quot;20148&quot; value=&quot;5&quot;/&gt;&lt;property id=&quot;20300&quot; value=&quot;Slide 103 - &amp;quot;Pipes&amp;quot;&quot;/&gt;&lt;property id=&quot;20307&quot; value=&quot;430&quot;/&gt;&lt;/object&gt;&lt;object type=&quot;3&quot; unique_id=&quot;10106&quot;&gt;&lt;property id=&quot;20148&quot; value=&quot;5&quot;/&gt;&lt;property id=&quot;20300&quot; value=&quot;Slide 104 - &amp;quot;Storage Facilities&amp;quot;&quot;/&gt;&lt;property id=&quot;20307&quot; value=&quot;431&quot;/&gt;&lt;/object&gt;&lt;object type=&quot;3&quot; unique_id=&quot;10107&quot;&gt;&lt;property id=&quot;20148&quot; value=&quot;5&quot;/&gt;&lt;property id=&quot;20300&quot; value=&quot;Slide 105 - &amp;quot;Distribution Pumping&amp;quot;&quot;/&gt;&lt;property id=&quot;20307&quot; value=&quot;432&quot;/&gt;&lt;/object&gt;&lt;object type=&quot;3&quot; unique_id=&quot;10108&quot;&gt;&lt;property id=&quot;20148&quot; value=&quot;5&quot;/&gt;&lt;property id=&quot;20300&quot; value=&quot;Slide 106 - &amp;quot;Valves&amp;quot;&quot;/&gt;&lt;property id=&quot;20307&quot; value=&quot;433&quot;/&gt;&lt;/object&gt;&lt;object type=&quot;3&quot; unique_id=&quot;10109&quot;&gt;&lt;property id=&quot;20148&quot; value=&quot;5&quot;/&gt;&lt;property id=&quot;20300&quot; value=&quot;Slide 107 - &amp;quot;Meters&amp;quot;&quot;/&gt;&lt;property id=&quot;20307&quot; value=&quot;434&quot;/&gt;&lt;/object&gt;&lt;object type=&quot;3&quot; unique_id=&quot;10110&quot;&gt;&lt;property id=&quot;20148&quot; value=&quot;5&quot;/&gt;&lt;property id=&quot;20300&quot; value=&quot;Slide 108 - &amp;quot;Fire Hydrants&amp;quot;&quot;/&gt;&lt;property id=&quot;20307&quot; value=&quot;435&quot;/&gt;&lt;/object&gt;&lt;object type=&quot;3&quot; unique_id=&quot;10111&quot;&gt;&lt;property id=&quot;20148&quot; value=&quot;5&quot;/&gt;&lt;property id=&quot;20300&quot; value=&quot;Slide 109 - &amp;quot;Backflow Prevention &amp;quot;&quot;/&gt;&lt;property id=&quot;20307&quot; value=&quot;436&quot;/&gt;&lt;/object&gt;&lt;object type=&quot;3&quot; unique_id=&quot;10112&quot;&gt;&lt;property id=&quot;20148&quot; value=&quot;5&quot;/&gt;&lt;property id=&quot;20300&quot; value=&quot;Slide 110 - &amp;quot;Pressure and Head&amp;quot;&quot;/&gt;&lt;property id=&quot;20307&quot; value=&quot;437&quot;/&gt;&lt;/object&gt;&lt;object type=&quot;3&quot; unique_id=&quot;10113&quot;&gt;&lt;property id=&quot;20148&quot; value=&quot;5&quot;/&gt;&lt;property id=&quot;20300&quot; value=&quot;Slide 111 - &amp;quot;Example #1&amp;#x0D;&amp;#x0A;&amp;#x0D;&amp;#x0A;What would the pressure head in feet be on a fire hydrant if a pressure gauge on that fire hydrant re&quot;/&gt;&lt;property id=&quot;20307&quot; value=&quot;438&quot;/&gt;&lt;/object&gt;&lt;object type=&quot;3&quot; unique_id=&quot;10114&quot;&gt;&lt;property id=&quot;20148&quot; value=&quot;5&quot;/&gt;&lt;property id=&quot;20300&quot; value=&quot;Slide 112 - &amp;quot;&amp;#x0D;&amp;#x0A;Example #2&amp;#x0D;&amp;#x0A;&amp;#x0D;&amp;#x0A;What would the pressure head in psi be on a fire hydrant if a pressure gauge on that fire hydrant re&quot;/&gt;&lt;property id=&quot;20307&quot; value=&quot;439&quot;/&gt;&lt;/object&gt;&lt;object type=&quot;3&quot; unique_id=&quot;10115&quot;&gt;&lt;property id=&quot;20148&quot; value=&quot;5&quot;/&gt;&lt;property id=&quot;20300&quot; value=&quot;Slide 113 - &amp;quot;Customers and Demands&amp;quot;&quot;/&gt;&lt;property id=&quot;20307&quot; value=&quot;440&quot;/&gt;&lt;/object&gt;&lt;object type=&quot;3&quot; unique_id=&quot;10116&quot;&gt;&lt;property id=&quot;20148&quot; value=&quot;5&quot;/&gt;&lt;property id=&quot;20300&quot; value=&quot;Slide 114 - &amp;quot;&amp;#x0D;&amp;#x0A;Example #1&amp;#x0D;&amp;#x0A;ABC water treated 96,000,000 gallons of water during December of 2012.  Records indicate that ABC bil&quot;/&gt;&lt;property id=&quot;20307&quot; value=&quot;442&quot;/&gt;&lt;/object&gt;&lt;object type=&quot;3&quot; unique_id=&quot;10117&quot;&gt;&lt;property id=&quot;20148&quot; value=&quot;5&quot;/&gt;&lt;property id=&quot;20300&quot; value=&quot;Slide 115 - &amp;quot;&amp;#x0D;&amp;#x0A;Example #2&amp;#x0D;&amp;#x0A;The master meter for a system shows a monthly total of 700,000 gallons.  600,000 gallons were used fo&quot;/&gt;&lt;property id=&quot;20307&quot; value=&quot;441&quot;/&gt;&lt;/object&gt;&lt;object type=&quot;3&quot; unique_id=&quot;10118&quot;&gt;&lt;property id=&quot;20148&quot; value=&quot;5&quot;/&gt;&lt;property id=&quot;20300&quot; value=&quot;Slide 116 - &amp;quot;Customer Types&amp;quot;&quot;/&gt;&lt;property id=&quot;20307&quot; value=&quot;443&quot;/&gt;&lt;/object&gt;&lt;object type=&quot;3&quot; unique_id=&quot;10119&quot;&gt;&lt;property id=&quot;20148&quot; value=&quot;5&quot;/&gt;&lt;property id=&quot;20300&quot; value=&quot;Slide 117 - &amp;quot;Routine Maintenance and Repairs&amp;quot;&quot;/&gt;&lt;property id=&quot;20307&quot; value=&quot;444&quot;/&gt;&lt;/object&gt;&lt;object type=&quot;3&quot; unique_id=&quot;10120&quot;&gt;&lt;property id=&quot;20148&quot; value=&quot;5&quot;/&gt;&lt;property id=&quot;20300&quot; value=&quot;Slide 118 - &amp;quot;Key Points&amp;quot;&quot;/&gt;&lt;property id=&quot;20307&quot; value=&quot;445&quot;/&gt;&lt;/object&gt;&lt;object type=&quot;3&quot; unique_id=&quot;10121&quot;&gt;&lt;property id=&quot;20148&quot; value=&quot;5&quot;/&gt;&lt;property id=&quot;20300&quot; value=&quot;Slide 119 - &amp;quot;Safety/Hazards&amp;quot;&quot;/&gt;&lt;property id=&quot;20307&quot; value=&quot;446&quot;/&gt;&lt;/object&gt;&lt;object type=&quot;3&quot; unique_id=&quot;10122&quot;&gt;&lt;property id=&quot;20148&quot; value=&quot;5&quot;/&gt;&lt;property id=&quot;20300&quot; value=&quot;Slide 120 - &amp;quot;Lockout/Tagout Program&amp;quot;&quot;/&gt;&lt;property id=&quot;20307&quot; value=&quot;447&quot;/&gt;&lt;/object&gt;&lt;object type=&quot;3&quot; unique_id=&quot;10123&quot;&gt;&lt;property id=&quot;20148&quot; value=&quot;5&quot;/&gt;&lt;property id=&quot;20300&quot; value=&quot;Slide 121 - &amp;quot;Electrical Hazard Control&amp;quot;&quot;/&gt;&lt;property id=&quot;20307&quot; value=&quot;448&quot;/&gt;&lt;/object&gt;&lt;object type=&quot;3&quot; unique_id=&quot;10124&quot;&gt;&lt;property id=&quot;20148&quot; value=&quot;5&quot;/&gt;&lt;property id=&quot;20300&quot; value=&quot;Slide 122 - &amp;quot;Noise&amp;quot;&quot;/&gt;&lt;property id=&quot;20307&quot; value=&quot;449&quot;/&gt;&lt;/object&gt;&lt;object type=&quot;3&quot; unique_id=&quot;10125&quot;&gt;&lt;property id=&quot;20148&quot; value=&quot;5&quot;/&gt;&lt;property id=&quot;20300&quot; value=&quot;Slide 123 - &amp;quot;Walking/Working Surfaces&amp;quot;&quot;/&gt;&lt;property id=&quot;20307&quot; value=&quot;450&quot;/&gt;&lt;/object&gt;&lt;object type=&quot;3&quot; unique_id=&quot;10126&quot;&gt;&lt;property id=&quot;20148&quot; value=&quot;5&quot;/&gt;&lt;property id=&quot;20300&quot; value=&quot;Slide 124 - &amp;quot;Excavation&amp;quot;&quot;/&gt;&lt;property id=&quot;20307&quot; value=&quot;451&quot;/&gt;&lt;/object&gt;&lt;object type=&quot;3&quot; unique_id=&quot;10127&quot;&gt;&lt;property id=&quot;20148&quot; value=&quot;5&quot;/&gt;&lt;property id=&quot;20300&quot; value=&quot;Slide 125 - &amp;quot;Permit-Required Confined Space&amp;quot;&quot;/&gt;&lt;property id=&quot;20307&quot; value=&quot;452&quot;/&gt;&lt;/object&gt;&lt;object type=&quot;3&quot; unique_id=&quot;10128&quot;&gt;&lt;property id=&quot;20148&quot; value=&quot;5&quot;/&gt;&lt;property id=&quot;20300&quot; value=&quot;Slide 126 - &amp;quot;Classes of Fire&amp;quot;&quot;/&gt;&lt;property id=&quot;20307&quot; value=&quot;453&quot;/&gt;&lt;/object&gt;&lt;object type=&quot;3&quot; unique_id=&quot;10129&quot;&gt;&lt;property id=&quot;20148&quot; value=&quot;5&quot;/&gt;&lt;property id=&quot;20300&quot; value=&quot;Slide 127 - &amp;quot;Additional Chemical Storage Tips&amp;quot;&quot;/&gt;&lt;property id=&quot;20307&quot; value=&quot;454&quot;/&gt;&lt;/object&gt;&lt;object type=&quot;3&quot; unique_id=&quot;10130&quot;&gt;&lt;property id=&quot;20148&quot; value=&quot;5&quot;/&gt;&lt;property id=&quot;20300&quot; value=&quot;Slide 128 - &amp;quot;Key Points&amp;quot;&quot;/&gt;&lt;property id=&quot;20307&quot; value=&quot;455&quot;/&gt;&lt;/object&gt;&lt;object type=&quot;3&quot; unique_id=&quot;10131&quot;&gt;&lt;property id=&quot;20148&quot; value=&quot;5&quot;/&gt;&lt;property id=&quot;20300&quot; value=&quot;Slide 129 - &amp;quot;The End&amp;quot;&quot;/&gt;&lt;property id=&quot;20307&quot; value=&quot;506&quot;/&gt;&lt;/object&gt;&lt;object type=&quot;3&quot; unique_id=&quot;10132&quot;&gt;&lt;property id=&quot;20148&quot; value=&quot;5&quot;/&gt;&lt;property id=&quot;20300&quot; value=&quot;Slide 130 - &amp;quot; &amp;#x0D;&amp;#x0A;1.  Uncertified and not appropriately certified operators can only make process control decisions when:  &amp;#x0D;&amp;#x0A;&amp;quot;&quot;/&gt;&lt;property id=&quot;20307&quot; value=&quot;456&quot;/&gt;&lt;/object&gt;&lt;object type=&quot;3&quot; unique_id=&quot;10133&quot;&gt;&lt;property id=&quot;20148&quot; value=&quot;5&quot;/&gt;&lt;property id=&quot;20300&quot; value=&quot;Slide 131 - &amp;quot;2.  Which of the following most accurately describes a decision which maintains or changes the quality or quantit&quot;/&gt;&lt;property id=&quot;20307&quot; value=&quot;457&quot;/&gt;&lt;/object&gt;&lt;object type=&quot;3&quot; unique_id=&quot;10134&quot;&gt;&lt;property id=&quot;20148&quot; value=&quot;5&quot;/&gt;&lt;property id=&quot;20300&quot; value=&quot;Slide 132 - &amp;quot;3.  Less dense fluids float on more dense fluids when they do not mix.  The mass density of a material varies wit&quot;/&gt;&lt;property id=&quot;20307&quot; value=&quot;458&quot;/&gt;&lt;/object&gt;&lt;object type=&quot;3&quot; unique_id=&quot;10135&quot;&gt;&lt;property id=&quot;20148&quot; value=&quot;5&quot;/&gt;&lt;property id=&quot;20300&quot; value=&quot;Slide 133 - &amp;quot;4.  The certification board may revoke, suspend or modify a certificate if it is found an operator has: &amp;quot;&quot;/&gt;&lt;property id=&quot;20307&quot; value=&quot;459&quot;/&gt;&lt;/object&gt;&lt;object type=&quot;3&quot; unique_id=&quot;10136&quot;&gt;&lt;property id=&quot;20148&quot; value=&quot;5&quot;/&gt;&lt;property id=&quot;20300&quot; value=&quot;Slide 134 - &amp;quot;5. Your plant has a 10,000 gallon tank of Aluminum Chloride.  The specific gravity of Aluminum Chloride is 1.2.  &quot;/&gt;&lt;property id=&quot;20307&quot; value=&quot;460&quot;/&gt;&lt;/object&gt;&lt;object type=&quot;3&quot; unique_id=&quot;10137&quot;&gt;&lt;property id=&quot;20148&quot; value=&quot;5&quot;/&gt;&lt;property id=&quot;20300&quot; value=&quot;Slide 135 - &amp;quot;6.  This rule required all surface waters or ground waters under the influence of surface waters to provide filtr&quot;/&gt;&lt;property id=&quot;20307&quot; value=&quot;461&quot;/&gt;&lt;/object&gt;&lt;object type=&quot;3&quot; unique_id=&quot;10138&quot;&gt;&lt;property id=&quot;20148&quot; value=&quot;5&quot;/&gt;&lt;property id=&quot;20300&quot; value=&quot;Slide 136 - &amp;quot;7.  Which of the following is an example of an acute violation? &amp;quot;&quot;/&gt;&lt;property id=&quot;20307&quot; value=&quot;462&quot;/&gt;&lt;/object&gt;&lt;object type=&quot;3&quot; unique_id=&quot;10139&quot;&gt;&lt;property id=&quot;20148&quot; value=&quot;5&quot;/&gt;&lt;property id=&quot;20300&quot; value=&quot;Slide 137 - &amp;quot;8.  Which of the following violations pose immediate health effects and therefore require a public notice issued &quot;/&gt;&lt;property id=&quot;20307&quot; value=&quot;463&quot;/&gt;&lt;/object&gt;&lt;object type=&quot;3&quot; unique_id=&quot;10140&quot;&gt;&lt;property id=&quot;20148&quot; value=&quot;5&quot;/&gt;&lt;property id=&quot;20300&quot; value=&quot;Slide 138 - &amp;quot;9.  To address terrorist threats, systems that serve more than 3,300 people must conduct: &amp;quot;&quot;/&gt;&lt;property id=&quot;20307&quot; value=&quot;464&quot;/&gt;&lt;/object&gt;&lt;object type=&quot;3&quot; unique_id=&quot;10141&quot;&gt;&lt;property id=&quot;20148&quot; value=&quot;5&quot;/&gt;&lt;property id=&quot;20300&quot; value=&quot;Slide 139 - &amp;quot;10.  What is 80○F in ○C? &amp;quot;&quot;/&gt;&lt;property id=&quot;20307&quot; value=&quot;465&quot;/&gt;&lt;/object&gt;&lt;object type=&quot;3&quot; unique_id=&quot;10142&quot;&gt;&lt;property id=&quot;20148&quot; value=&quot;5&quot;/&gt;&lt;property id=&quot;20300&quot; value=&quot;Slide 140 - &amp;quot;11.  Groundwater Under the Direct Influence of Surface Water (GUDI) sources are classified as: &amp;quot;&quot;/&gt;&lt;property id=&quot;20307&quot; value=&quot;466&quot;/&gt;&lt;/object&gt;&lt;object type=&quot;3&quot; unique_id=&quot;10143&quot;&gt;&lt;property id=&quot;20148&quot; value=&quot;5&quot;/&gt;&lt;property id=&quot;20300&quot; value=&quot;Slide 141 - &amp;quot;12. The hydrologic cycle is: &amp;quot;&quot;/&gt;&lt;property id=&quot;20307&quot; value=&quot;467&quot;/&gt;&lt;/object&gt;&lt;object type=&quot;3&quot; unique_id=&quot;10144&quot;&gt;&lt;property id=&quot;20148&quot; value=&quot;5&quot;/&gt;&lt;property id=&quot;20300&quot; value=&quot;Slide 142 - &amp;quot;13. Fluorosilic Acid (60%) has a specific gravity of 1.46.  How much would 1 gallon weigh (in pounds)?&amp;quot;&quot;/&gt;&lt;property id=&quot;20307&quot; value=&quot;468&quot;/&gt;&lt;/object&gt;&lt;object type=&quot;3&quot; unique_id=&quot;10145&quot;&gt;&lt;property id=&quot;20148&quot; value=&quot;5&quot;/&gt;&lt;property id=&quot;20300&quot; value=&quot;Slide 143 - &amp;quot;14. The term “aquifer” relates to which one of the following? &amp;quot;&quot;/&gt;&lt;property id=&quot;20307&quot; value=&quot;469&quot;/&gt;&lt;/object&gt;&lt;object type=&quot;3&quot; unique_id=&quot;10146&quot;&gt;&lt;property id=&quot;20148&quot; value=&quot;5&quot;/&gt;&lt;property id=&quot;20300&quot; value=&quot;Slide 144 - &amp;quot;15. Water samples are analyzed for the coliform group of bacteria because these bacteria: &amp;quot;&quot;/&gt;&lt;property id=&quot;20307&quot; value=&quot;470&quot;/&gt;&lt;/object&gt;&lt;object type=&quot;3&quot; unique_id=&quot;10147&quot;&gt;&lt;property id=&quot;20148&quot; value=&quot;5&quot;/&gt;&lt;property id=&quot;20300&quot; value=&quot;Slide 145 - &amp;quot;16. Running tap water 30 seconds or more before using the water may reduce:&amp;quot;&quot;/&gt;&lt;property id=&quot;20307&quot; value=&quot;471&quot;/&gt;&lt;/object&gt;&lt;object type=&quot;3&quot; unique_id=&quot;10148&quot;&gt;&lt;property id=&quot;20148&quot; value=&quot;5&quot;/&gt;&lt;property id=&quot;20300&quot; value=&quot;Slide 146 - &amp;quot;17. Which of the following elements cause hardness in water: &amp;quot;&quot;/&gt;&lt;property id=&quot;20307&quot; value=&quot;472&quot;/&gt;&lt;/object&gt;&lt;object type=&quot;3&quot; unique_id=&quot;10149&quot;&gt;&lt;property id=&quot;20148&quot; value=&quot;5&quot;/&gt;&lt;property id=&quot;20300&quot; value=&quot;Slide 147 - &amp;quot;18. Which of the following contaminants is a secondary contaminant? &amp;quot;&quot;/&gt;&lt;property id=&quot;20307&quot; value=&quot;473&quot;/&gt;&lt;/object&gt;&lt;object type=&quot;3&quot; unique_id=&quot;10150&quot;&gt;&lt;property id=&quot;20148&quot; value=&quot;5&quot;/&gt;&lt;property id=&quot;20300&quot; value=&quot;Slide 148 - &amp;quot;19. Which of the following contaminants is chronic? &amp;quot;&quot;/&gt;&lt;property id=&quot;20307&quot; value=&quot;474&quot;/&gt;&lt;/object&gt;&lt;object type=&quot;3&quot; unique_id=&quot;10151&quot;&gt;&lt;property id=&quot;20148&quot; value=&quot;5&quot;/&gt;&lt;property id=&quot;20300&quot; value=&quot;Slide 149 - &amp;quot;20. You plant has a 5,000 gallon bulk tank for 50% NaOH (specific gravity of 1.53).  How much (in pounds) does th&quot;/&gt;&lt;property id=&quot;20307&quot; value=&quot;475&quot;/&gt;&lt;/object&gt;&lt;object type=&quot;3&quot; unique_id=&quot;10152&quot;&gt;&lt;property id=&quot;20148&quot; value=&quot;5&quot;/&gt;&lt;property id=&quot;20300&quot; value=&quot;Slide 150 - &amp;quot;21. Which of the following is a Tier 2 MCL violation: &amp;quot;&quot;/&gt;&lt;property id=&quot;20307&quot; value=&quot;476&quot;/&gt;&lt;/object&gt;&lt;object type=&quot;3&quot; unique_id=&quot;10153&quot;&gt;&lt;property id=&quot;20148&quot; value=&quot;5&quot;/&gt;&lt;property id=&quot;20300&quot; value=&quot;Slide 151 - &amp;quot;22. Detention time is achieved by using: &amp;quot;&quot;/&gt;&lt;property id=&quot;20307&quot; value=&quot;477&quot;/&gt;&lt;/object&gt;&lt;object type=&quot;3&quot; unique_id=&quot;10154&quot;&gt;&lt;property id=&quot;20148&quot; value=&quot;5&quot;/&gt;&lt;property id=&quot;20300&quot; value=&quot;Slide 152 - &amp;quot;23. Which of the following is an “indicator” test that may be performed to determine if other drinking water path&quot;/&gt;&lt;property id=&quot;20307&quot; value=&quot;478&quot;/&gt;&lt;/object&gt;&lt;object type=&quot;3&quot; unique_id=&quot;10155&quot;&gt;&lt;property id=&quot;20148&quot; value=&quot;5&quot;/&gt;&lt;property id=&quot;20300&quot; value=&quot;Slide 153 - &amp;quot;24. Of the four chemicals listed below, which is the most hazardous?   &amp;quot;&quot;/&gt;&lt;property id=&quot;20307&quot; value=&quot;479&quot;/&gt;&lt;/object&gt;&lt;object type=&quot;3&quot; unique_id=&quot;10156&quot;&gt;&lt;property id=&quot;20148&quot; value=&quot;5&quot;/&gt;&lt;property id=&quot;20300&quot; value=&quot;Slide 154 - &amp;quot;25. This rule required all surface waters or ground waters under the influence of surface waters to provide filtr&quot;/&gt;&lt;property id=&quot;20307&quot; value=&quot;480&quot;/&gt;&lt;/object&gt;&lt;object type=&quot;3&quot; unique_id=&quot;10157&quot;&gt;&lt;property id=&quot;20148&quot; value=&quot;5&quot;/&gt;&lt;property id=&quot;20300&quot; value=&quot;Slide 155 - &amp;quot;26. Following safety procedures and keeping a maintenance program at a treatment facility can: &amp;quot;&quot;/&gt;&lt;property id=&quot;20307&quot; value=&quot;481&quot;/&gt;&lt;/object&gt;&lt;object type=&quot;3&quot; unique_id=&quot;10158&quot;&gt;&lt;property id=&quot;20148&quot; value=&quot;5&quot;/&gt;&lt;property id=&quot;20300&quot; value=&quot;Slide 156 - &amp;quot;27. Who initiates a lock out/tag out procedure? &amp;quot;&quot;/&gt;&lt;property id=&quot;20307&quot; value=&quot;482&quot;/&gt;&lt;/object&gt;&lt;object type=&quot;3&quot; unique_id=&quot;10159&quot;&gt;&lt;property id=&quot;20148&quot; value=&quot;5&quot;/&gt;&lt;property id=&quot;20300&quot; value=&quot;Slide 157 - &amp;quot;28. The reversal of the 2 power leads in a 3-phase pump will cause the pump to: &amp;quot;&quot;/&gt;&lt;property id=&quot;20307&quot; value=&quot;483&quot;/&gt;&lt;/object&gt;&lt;object type=&quot;3&quot; unique_id=&quot;10160&quot;&gt;&lt;property id=&quot;20148&quot; value=&quot;5&quot;/&gt;&lt;property id=&quot;20300&quot; value=&quot;Slide 158 - &amp;quot;29. Issues that can cause poor pump performance: &amp;quot;&quot;/&gt;&lt;property id=&quot;20307&quot; value=&quot;484&quot;/&gt;&lt;/object&gt;&lt;object type=&quot;3&quot; unique_id=&quot;10161&quot;&gt;&lt;property id=&quot;20148&quot; value=&quot;5&quot;/&gt;&lt;property id=&quot;20300&quot; value=&quot;Slide 159 - &amp;quot;30. A manufacture recommends checking electrical amperage of a pump because:&amp;quot;&quot;/&gt;&lt;property id=&quot;20307&quot; value=&quot;485&quot;/&gt;&lt;/object&gt;&lt;object type=&quot;3&quot; unique_id=&quot;10162&quot;&gt;&lt;property id=&quot;20148&quot; value=&quot;5&quot;/&gt;&lt;property id=&quot;20300&quot; value=&quot;Slide 160 - &amp;quot;31. Excessive pump vibration can be caused by:    &amp;quot;&quot;/&gt;&lt;property id=&quot;20307&quot; value=&quot;486&quot;/&gt;&lt;/object&gt;&lt;object type=&quot;3&quot; unique_id=&quot;10163&quot;&gt;&lt;property id=&quot;20148&quot; value=&quot;5&quot;/&gt;&lt;property id=&quot;20300&quot; value=&quot;Slide 161 - &amp;quot;32. Which type of water storage tower is primarily used to maintain system pressure: &amp;quot;&quot;/&gt;&lt;property id=&quot;20307&quot; value=&quot;487&quot;/&gt;&lt;/object&gt;&lt;object type=&quot;3&quot; unique_id=&quot;10164&quot;&gt;&lt;property id=&quot;20148&quot; value=&quot;5&quot;/&gt;&lt;property id=&quot;20300&quot; value=&quot;Slide 162 - &amp;quot;33. Which type of meter is commonly used as customer service meters:&amp;quot;&quot;/&gt;&lt;property id=&quot;20307&quot; value=&quot;488&quot;/&gt;&lt;/object&gt;&lt;object type=&quot;3&quot; unique_id=&quot;10165&quot;&gt;&lt;property id=&quot;20148&quot; value=&quot;5&quot;/&gt;&lt;property id=&quot;20300&quot; value=&quot;Slide 163 - &amp;quot;34. The maximum space between fire hydrants in a distribution network: &amp;quot;&quot;/&gt;&lt;property id=&quot;20307&quot; value=&quot;489&quot;/&gt;&lt;/object&gt;&lt;object type=&quot;3&quot; unique_id=&quot;10166&quot;&gt;&lt;property id=&quot;20148&quot; value=&quot;5&quot;/&gt;&lt;property id=&quot;20300&quot; value=&quot;Slide 164 - &amp;quot;35. What is the pressure in pounds per square inch at the bottom of a standpipe filled to a height of 47 feet? &amp;quot;&quot;/&gt;&lt;property id=&quot;20307&quot; value=&quot;490&quot;/&gt;&lt;/object&gt;&lt;object type=&quot;3&quot; unique_id=&quot;10167&quot;&gt;&lt;property id=&quot;20148&quot; value=&quot;5&quot;/&gt;&lt;property id=&quot;20300&quot; value=&quot;Slide 165 - &amp;quot;36. If the water level in a elevated tank is 100 feet above the ground surface, the pressure at a tap on a line o&quot;/&gt;&lt;property id=&quot;20307&quot; value=&quot;491&quot;/&gt;&lt;/object&gt;&lt;object type=&quot;3&quot; unique_id=&quot;10168&quot;&gt;&lt;property id=&quot;20148&quot; value=&quot;5&quot;/&gt;&lt;property id=&quot;20300&quot; value=&quot;Slide 166 - &amp;quot;37. If a water tank has 55 feet of water in it, what is the pressure at the bottom of the tank?   &amp;quot;&quot;/&gt;&lt;property id=&quot;20307&quot; value=&quot;492&quot;/&gt;&lt;/object&gt;&lt;object type=&quot;3&quot; unique_id=&quot;10169&quot;&gt;&lt;property id=&quot;20148&quot; value=&quot;5&quot;/&gt;&lt;property id=&quot;20300&quot; value=&quot;Slide 167 - &amp;quot;38. The difference between the net water produced and the total water metered: &amp;quot;&quot;/&gt;&lt;property id=&quot;20307&quot; value=&quot;493&quot;/&gt;&lt;/object&gt;&lt;object type=&quot;3&quot; unique_id=&quot;10170&quot;&gt;&lt;property id=&quot;20148&quot; value=&quot;5&quot;/&gt;&lt;property id=&quot;20300&quot; value=&quot;Slide 168 - &amp;quot;39. The master meter for a system shows a monthly total of 800,000 gallons.  Total meter readings for the month a&quot;/&gt;&lt;property id=&quot;20307&quot; value=&quot;494&quot;/&gt;&lt;/object&gt;&lt;object type=&quot;3&quot; unique_id=&quot;10171&quot;&gt;&lt;property id=&quot;20148&quot; value=&quot;5&quot;/&gt;&lt;property id=&quot;20300&quot; value=&quot;Slide 169 - &amp;quot;40. Prior to excavating a main break, notification must be given to: &amp;quot;&quot;/&gt;&lt;property id=&quot;20307&quot; value=&quot;495&quot;/&gt;&lt;/object&gt;&lt;object type=&quot;3&quot; unique_id=&quot;10172&quot;&gt;&lt;property id=&quot;20148&quot; value=&quot;5&quot;/&gt;&lt;property id=&quot;20300&quot; value=&quot;Slide 170 - &amp;quot;41. Sodium thiosulfate is used to: &amp;quot;&quot;/&gt;&lt;property id=&quot;20307&quot; value=&quot;496&quot;/&gt;&lt;/object&gt;&lt;object type=&quot;3&quot; unique_id=&quot;10173&quot;&gt;&lt;property id=&quot;20148&quot; value=&quot;5&quot;/&gt;&lt;property id=&quot;20300&quot; value=&quot;Slide 171 - &amp;quot;42. The majority of sampling inaccuracy is the result of:&amp;quot;&quot;/&gt;&lt;property id=&quot;20307&quot; value=&quot;497&quot;/&gt;&lt;/object&gt;&lt;object type=&quot;3&quot; unique_id=&quot;10174&quot;&gt;&lt;property id=&quot;20148&quot; value=&quot;5&quot;/&gt;&lt;property id=&quot;20300&quot; value=&quot;Slide 172 - &amp;quot;43. A hearing conservation program includes: &amp;quot;&quot;/&gt;&lt;property id=&quot;20307&quot; value=&quot;498&quot;/&gt;&lt;/object&gt;&lt;object type=&quot;3&quot; unique_id=&quot;10175&quot;&gt;&lt;property id=&quot;20148&quot; value=&quot;5&quot;/&gt;&lt;property id=&quot;20300&quot; value=&quot;Slide 173 - &amp;quot;44. The purpose of an electrical lock-out device is to: &amp;quot;&quot;/&gt;&lt;property id=&quot;20307&quot; value=&quot;499&quot;/&gt;&lt;/object&gt;&lt;object type=&quot;3&quot; unique_id=&quot;10176&quot;&gt;&lt;property id=&quot;20148&quot; value=&quot;5&quot;/&gt;&lt;property id=&quot;20300&quot; value=&quot;Slide 174 - &amp;quot;45. Hypochlorite is:&amp;quot;&quot;/&gt;&lt;property id=&quot;20307&quot; value=&quot;500&quot;/&gt;&lt;/object&gt;&lt;object type=&quot;3&quot; unique_id=&quot;10177&quot;&gt;&lt;property id=&quot;20148&quot; value=&quot;5&quot;/&gt;&lt;property id=&quot;20300&quot; value=&quot;Slide 175 - &amp;quot;46. The act which protects public health, safety and the environment by ensuring that certified operators have th&quot;/&gt;&lt;property id=&quot;20307&quot; value=&quot;501&quot;/&gt;&lt;/object&gt;&lt;object type=&quot;3&quot; unique_id=&quot;10178&quot;&gt;&lt;property id=&quot;20148&quot; value=&quot;5&quot;/&gt;&lt;property id=&quot;20300&quot; value=&quot;Slide 176 - &amp;quot;47. Any sample that test positive for total coliforms must: &amp;quot;&quot;/&gt;&lt;property id=&quot;20307&quot; value=&quot;502&quot;/&gt;&lt;/object&gt;&lt;object type=&quot;3&quot; unique_id=&quot;10179&quot;&gt;&lt;property id=&quot;20148&quot; value=&quot;5&quot;/&gt;&lt;property id=&quot;20300&quot; value=&quot;Slide 177 - &amp;quot;48. A public water system which serves at least 15 service connections used by year round residents or regularly &quot;/&gt;&lt;property id=&quot;20307&quot; value=&quot;503&quot;/&gt;&lt;/object&gt;&lt;object type=&quot;3&quot; unique_id=&quot;10180&quot;&gt;&lt;property id=&quot;20148&quot; value=&quot;5&quot;/&gt;&lt;property id=&quot;20300&quot; value=&quot;Slide 178 - &amp;quot;49. Factor which influence disinfection include: &amp;quot;&quot;/&gt;&lt;property id=&quot;20307&quot; value=&quot;504&quot;/&gt;&lt;/object&gt;&lt;object type=&quot;3&quot; unique_id=&quot;10181&quot;&gt;&lt;property id=&quot;20148&quot; value=&quot;5&quot;/&gt;&lt;property id=&quot;20300&quot; value=&quot;Slide 179 - &amp;quot;50. Your plant treats 36,500,000 gallons during the month of July.  The total water measured into various storage&quot;/&gt;&lt;property id=&quot;20307&quot; value=&quot;505&quot;/&gt;&lt;/object&gt;&lt;/object&gt;&lt;object type=&quot;8&quot; unique_id=&quot;10362&quot;&gt;&lt;/object&gt;&lt;/object&gt;&lt;/database&gt;"/>
  <p:tag name="SECTOMILLISECCONVERTED" val="1"/>
  <p:tag name="ARTICULATE_PROJECT_OPEN" val="0"/>
</p:tagLst>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hlink"/>
          </a:solidFill>
          <a:prstDash val="solid"/>
          <a:round/>
          <a:headEnd type="none" w="med" len="med"/>
          <a:tailEnd type="none" w="med" len="med"/>
        </a:ln>
        <a:effectLst/>
      </a:spPr>
      <a:bodyPr vert="horz" wrap="square" lIns="91440" tIns="45720" rIns="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457200" algn="l"/>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hlink"/>
          </a:solidFill>
          <a:prstDash val="solid"/>
          <a:round/>
          <a:headEnd type="none" w="med" len="med"/>
          <a:tailEnd type="none" w="med" len="med"/>
        </a:ln>
        <a:effectLst/>
      </a:spPr>
      <a:bodyPr vert="horz" wrap="square" lIns="91440" tIns="45720" rIns="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457200" algn="l"/>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8826</TotalTime>
  <Words>7018</Words>
  <Application>Microsoft Office PowerPoint</Application>
  <PresentationFormat>On-screen Show (4:3)</PresentationFormat>
  <Paragraphs>1421</Paragraphs>
  <Slides>188</Slides>
  <Notes>178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188</vt:i4>
      </vt:variant>
    </vt:vector>
  </HeadingPairs>
  <TitlesOfParts>
    <vt:vector size="193" baseType="lpstr">
      <vt:lpstr>1_Stream</vt:lpstr>
      <vt:lpstr>Office Theme</vt:lpstr>
      <vt:lpstr>2_Office Theme</vt:lpstr>
      <vt:lpstr>1_Office Theme</vt:lpstr>
      <vt:lpstr>Picture</vt:lpstr>
      <vt:lpstr>General Exam Training (DEP Modules) </vt:lpstr>
      <vt:lpstr>General Overview</vt:lpstr>
      <vt:lpstr>Modules Included</vt:lpstr>
      <vt:lpstr>Unit 1 Objectives</vt:lpstr>
      <vt:lpstr>Examples of Contaminants</vt:lpstr>
      <vt:lpstr>Job of the public water supplier</vt:lpstr>
      <vt:lpstr>Job of the water treatment operator</vt:lpstr>
      <vt:lpstr>Operator must:</vt:lpstr>
      <vt:lpstr>Water Treatment Objectives</vt:lpstr>
      <vt:lpstr>Figure 1.1: Timeline of Significant Developments</vt:lpstr>
      <vt:lpstr>PowerPoint Presentation</vt:lpstr>
      <vt:lpstr>Unit 2 – Public Water Supplies System Classifications</vt:lpstr>
      <vt:lpstr>“A system for the provision to the public of water for human consumption through pipes or other constructed conveyances, if such system has at least fifteen service connections or regularly serves an average of at least twenty-five individuals daily at least 60 days out of the year”. </vt:lpstr>
      <vt:lpstr>Community versus Non-Community</vt:lpstr>
      <vt:lpstr>Unit 2 Key Points</vt:lpstr>
      <vt:lpstr>Unit 3 – Federal and State Regulations</vt:lpstr>
      <vt:lpstr>Who makes the rules and enforces them?</vt:lpstr>
      <vt:lpstr>Operator Certification Act </vt:lpstr>
      <vt:lpstr>Definitions</vt:lpstr>
      <vt:lpstr>SOPs</vt:lpstr>
      <vt:lpstr>Certification Requirements</vt:lpstr>
      <vt:lpstr>Table 3.1: Experience Requirements</vt:lpstr>
      <vt:lpstr>Operator Experience</vt:lpstr>
      <vt:lpstr>2-Part Examination</vt:lpstr>
      <vt:lpstr>Water system classes and subclasses</vt:lpstr>
      <vt:lpstr>Table 3.2: Continuing Education</vt:lpstr>
      <vt:lpstr>Certified Operator Responsibility</vt:lpstr>
      <vt:lpstr>Certified Operators must:</vt:lpstr>
      <vt:lpstr>Owners must:</vt:lpstr>
      <vt:lpstr>Vocabulary</vt:lpstr>
      <vt:lpstr>Other Relevant Federal Regulations</vt:lpstr>
      <vt:lpstr>More Regulations</vt:lpstr>
      <vt:lpstr>Last Regulation</vt:lpstr>
      <vt:lpstr>PA Water Supply Manual</vt:lpstr>
      <vt:lpstr>Microbiological</vt:lpstr>
      <vt:lpstr>Inorganic Chemicals</vt:lpstr>
      <vt:lpstr>Organics: VOCs and SOCs</vt:lpstr>
      <vt:lpstr>Nitrate/Nitrite</vt:lpstr>
      <vt:lpstr>Disinfection Byproducts</vt:lpstr>
      <vt:lpstr>Radionuclides</vt:lpstr>
      <vt:lpstr>Turbidity (filtration)</vt:lpstr>
      <vt:lpstr>Disinfectant Residual</vt:lpstr>
      <vt:lpstr>Lead and Copper</vt:lpstr>
      <vt:lpstr>Secondary Contaminants</vt:lpstr>
      <vt:lpstr>Public Notification</vt:lpstr>
      <vt:lpstr>Public Notification – Cont’d</vt:lpstr>
      <vt:lpstr>Public Notification – Cont’d</vt:lpstr>
      <vt:lpstr>Public Notification – Cont’d</vt:lpstr>
      <vt:lpstr>Unit 3 (Regulations) Wrap-Up</vt:lpstr>
      <vt:lpstr>Unit 4: System Management Responsibilities</vt:lpstr>
      <vt:lpstr>Tables</vt:lpstr>
      <vt:lpstr>Unit 4 Key Points</vt:lpstr>
      <vt:lpstr>Groundwater Sources of Supply and Protection</vt:lpstr>
      <vt:lpstr>Sources of Groundwater for Drinking</vt:lpstr>
      <vt:lpstr>GUDI</vt:lpstr>
      <vt:lpstr>Hydrologic Cycle</vt:lpstr>
      <vt:lpstr>Unit 1 (Intro to GW) Wrap-Up</vt:lpstr>
      <vt:lpstr>Module 2, Unit 2 - Aquifers</vt:lpstr>
      <vt:lpstr>Aquifer</vt:lpstr>
      <vt:lpstr>Types of Aquifers</vt:lpstr>
      <vt:lpstr>Types of Groundwater Sources</vt:lpstr>
      <vt:lpstr>Unit 2 (Aquifers) Wrap-Up</vt:lpstr>
      <vt:lpstr>(Mod 4) Water Quality and Characteristics</vt:lpstr>
      <vt:lpstr>Regulated Waterborne Micros</vt:lpstr>
      <vt:lpstr>Categories of Micros</vt:lpstr>
      <vt:lpstr>Microbial Indicators</vt:lpstr>
      <vt:lpstr>Inorganic Chemical and Treatment Terminology</vt:lpstr>
      <vt:lpstr>Acute vs Chronic</vt:lpstr>
      <vt:lpstr>Nitrates</vt:lpstr>
      <vt:lpstr>Exercise - Inorganics</vt:lpstr>
      <vt:lpstr>Organic Compounds</vt:lpstr>
      <vt:lpstr>Rads and DBPs</vt:lpstr>
      <vt:lpstr>Answers for Volume II Exercises</vt:lpstr>
      <vt:lpstr>Key Points for Unit 3 – Water Quality Classifications</vt:lpstr>
      <vt:lpstr>(Mod 29) Chemistry Concepts</vt:lpstr>
      <vt:lpstr>PowerPoint Presentation</vt:lpstr>
      <vt:lpstr>General Chemistry Definitions</vt:lpstr>
      <vt:lpstr>Calculate the weight of a gallon of 50% NaOH (sodium hydroxide or caustic soda), given that a 50% solution of caustic soda has a specific gravity of 1.53.</vt:lpstr>
      <vt:lpstr>What would be the weight of a 55 gallon drum of the coagulant Sternpac if the specific gravity of the product is 1.27?</vt:lpstr>
      <vt:lpstr>Calculate the number of gallons of 2,000 pounds of 12% NaOCl (sodium hypochlorite), given its specific gravity of 1.12.</vt:lpstr>
      <vt:lpstr>Class Exercises</vt:lpstr>
      <vt:lpstr>Converting temperatures C/F</vt:lpstr>
      <vt:lpstr>Convert: 10 °C = ? °F</vt:lpstr>
      <vt:lpstr>Module 29 Wrap Up</vt:lpstr>
      <vt:lpstr>(Vol. III) Module 5: Disinfection</vt:lpstr>
      <vt:lpstr>Disinfection</vt:lpstr>
      <vt:lpstr>Minimum Treatment Disinfection</vt:lpstr>
      <vt:lpstr>Factors which influence disinfection</vt:lpstr>
      <vt:lpstr>Organisms</vt:lpstr>
      <vt:lpstr>Disinfection: Temperature</vt:lpstr>
      <vt:lpstr>Disinfection: pH</vt:lpstr>
      <vt:lpstr>Why Are We Here?</vt:lpstr>
      <vt:lpstr>Disinfection Demand</vt:lpstr>
      <vt:lpstr>Process Control</vt:lpstr>
      <vt:lpstr>Disinfection: Contact Time</vt:lpstr>
      <vt:lpstr>Chemical Disinfection</vt:lpstr>
      <vt:lpstr>Surface Water Treatment Rule</vt:lpstr>
      <vt:lpstr>Disinfection Wrap Up</vt:lpstr>
      <vt:lpstr>(Mod 10 ) General Maintenance</vt:lpstr>
      <vt:lpstr>Definition of Maintenance</vt:lpstr>
      <vt:lpstr>Role of Maintenance</vt:lpstr>
      <vt:lpstr>5 General Goals of a Maintenance Program</vt:lpstr>
      <vt:lpstr>Safety and Environmental Protection</vt:lpstr>
      <vt:lpstr>Follow all safety programs!</vt:lpstr>
      <vt:lpstr>Common Ways to Minimize Hazards</vt:lpstr>
      <vt:lpstr>Typical Maintenance Procedures</vt:lpstr>
      <vt:lpstr>Pump Performance Issues</vt:lpstr>
      <vt:lpstr>Shaft Seals </vt:lpstr>
      <vt:lpstr>Lubrication</vt:lpstr>
      <vt:lpstr>Condition Assessment</vt:lpstr>
      <vt:lpstr>Module 10 Wrap Up</vt:lpstr>
      <vt:lpstr>Module 8: Distribution</vt:lpstr>
      <vt:lpstr>Distribution Networks</vt:lpstr>
      <vt:lpstr>Pipes</vt:lpstr>
      <vt:lpstr>Storage Facilities</vt:lpstr>
      <vt:lpstr>Valves</vt:lpstr>
      <vt:lpstr>Meters</vt:lpstr>
      <vt:lpstr>Backflow Prevention </vt:lpstr>
      <vt:lpstr>Pressure and Head</vt:lpstr>
      <vt:lpstr>What would the pressure head in feet be on a fire hydrant if a pressure gauge on that fire hydrant read 155 psi?</vt:lpstr>
      <vt:lpstr>What would the pressure head in psi be on a fire hydrant if a pressure gauge on that fire hydrant read 258 feet? </vt:lpstr>
      <vt:lpstr>Customers and Demands</vt:lpstr>
      <vt:lpstr>ABC water treated 96,000,000 gallons of water during December of 2012.  Records indicate that ABC billed 88,673,249 gallons for December of 2012.  What is their percent of water loss? </vt:lpstr>
      <vt:lpstr>The master meter for a system shows a monthly total of 700,000 gallons.  600,000 gallons were used for billing.  Another 30,000 gallons was used for flushing.  On top of that, 15,000 gallons were used in a fire episode and an estimated 20,000 gallons were lost to a main break that was repaired that same day.  What is the total unaccounted for water loss percentage for the month?</vt:lpstr>
      <vt:lpstr>Customer Types</vt:lpstr>
      <vt:lpstr>Routine Maintenance and Repairs</vt:lpstr>
      <vt:lpstr>Wrap-Up</vt:lpstr>
      <vt:lpstr>Module 30: Safety/Hazards</vt:lpstr>
      <vt:lpstr>Lockout/Tagout Program</vt:lpstr>
      <vt:lpstr>Electrical Hazard Control</vt:lpstr>
      <vt:lpstr>Noise</vt:lpstr>
      <vt:lpstr>Walking/Working Surfaces</vt:lpstr>
      <vt:lpstr>Excavation</vt:lpstr>
      <vt:lpstr>Permit-Required Confined Space</vt:lpstr>
      <vt:lpstr>Classes of Fire</vt:lpstr>
      <vt:lpstr>Additional Chemical Storage Tips</vt:lpstr>
      <vt:lpstr>Safety Wrap Up</vt:lpstr>
      <vt:lpstr>The End</vt:lpstr>
      <vt:lpstr>  1.  Uncertified and not appropriately certified operators can only make process control decisions when:   </vt:lpstr>
      <vt:lpstr>2.  Which of the following most accurately describes a decision which maintains or changes the quality or quantity of water in a system that may affect the public health or the environment:  </vt:lpstr>
      <vt:lpstr>3.  Less dense fluids float on more dense fluids when they do not mix.  The mass density of a material varies with temperature.  The temperature where water is most dense: </vt:lpstr>
      <vt:lpstr>4.  The certification board may revoke, suspend or modify a certificate if it is found an operator has: </vt:lpstr>
      <vt:lpstr>5. Your plant has a 10,000 gallon tank of Aluminum Chloride.  The specific gravity of Aluminum Chloride is 1.2.  How much (in pounds) does the tank of Aluminum Chloride weigh when the tank is full? </vt:lpstr>
      <vt:lpstr>6.  This rule required all surface waters or ground waters under the influence of surface waters to provide filtration and/or disinfection of the source to meet 3 log removal or inactivation of Giardia Lambia cysts and 4 log removal or inactivation of enteric viruses:</vt:lpstr>
      <vt:lpstr>7.  Which of the following is an example of an acute violation? </vt:lpstr>
      <vt:lpstr>8.  Which of the following violations pose immediate health effects and therefore require a public notice issued within 24 hours: </vt:lpstr>
      <vt:lpstr>9.  To address terrorist threats, systems that serve more than 3,300 people must conduct: </vt:lpstr>
      <vt:lpstr>10.  What is 80○F in ○C? </vt:lpstr>
      <vt:lpstr>11.  Groundwater Under the Direct Influence of Surface Water (GUDI) sources are classified as: </vt:lpstr>
      <vt:lpstr>12. The hydrologic cycle is: </vt:lpstr>
      <vt:lpstr>13. Fluorosilic Acid (60%) has a specific gravity of 1.46.  How much would 1 gallon weigh (in pounds)?</vt:lpstr>
      <vt:lpstr>14. The term “aquifer” relates to which one of the following? </vt:lpstr>
      <vt:lpstr>15. Water samples are analyzed for the coliform group of bacteria because these bacteria: </vt:lpstr>
      <vt:lpstr>16. Running tap water 30 seconds or more before using the water may reduce:</vt:lpstr>
      <vt:lpstr>17. Which of the following elements cause hardness in water: </vt:lpstr>
      <vt:lpstr>18. Which of the following contaminants is a secondary contaminant? </vt:lpstr>
      <vt:lpstr>19. Which of the following contaminants is chronic? </vt:lpstr>
      <vt:lpstr>20. You plant has a 5,000 gallon bulk tank for 50% NaOH (specific gravity of 1.53).  How much (in pounds) does the tank weigh after each fill? </vt:lpstr>
      <vt:lpstr>21. Which of the following is a Tier 2 MCL violation: </vt:lpstr>
      <vt:lpstr>22. Detention time is achieved by using: </vt:lpstr>
      <vt:lpstr>23. Which of the following is an “indicator” test that may be performed to determine if other drinking water pathogens may be present? </vt:lpstr>
      <vt:lpstr>24. Of the four chemicals listed below, which is the most hazardous?   </vt:lpstr>
      <vt:lpstr>25. This rule required all surface waters or ground waters under the influence of surface waters to provide filtration and/or disinfection: </vt:lpstr>
      <vt:lpstr>26. Following safety procedures and keeping a maintenance program at a treatment facility can: </vt:lpstr>
      <vt:lpstr>27. Who initiates a lock out/tag out procedure? </vt:lpstr>
      <vt:lpstr>28. The reversal of the 2 power leads in a 3-phase pump will cause the pump to: </vt:lpstr>
      <vt:lpstr>29. Issues that can cause poor pump performance: </vt:lpstr>
      <vt:lpstr>30. A manufacture recommends checking electrical amperage of a pump because:</vt:lpstr>
      <vt:lpstr>31. Excessive pump vibration can be caused by:    </vt:lpstr>
      <vt:lpstr>32. Which type of water storage tower is primarily used to maintain system pressure: </vt:lpstr>
      <vt:lpstr>33. Which type of meter is commonly used as customer service meters:</vt:lpstr>
      <vt:lpstr>34. The maximum space between fire hydrants in a distribution network: </vt:lpstr>
      <vt:lpstr>35. What is the pressure in pounds per square inch at the bottom of a standpipe filled to a height of 47 feet? </vt:lpstr>
      <vt:lpstr>36. If the water level in a elevated tank is 100 feet above the ground surface, the pressure at a tap on a line on the ground below the tank will be about: </vt:lpstr>
      <vt:lpstr>37. If a water tank has 55 feet of water in it, what is the pressure at the bottom of the tank?   </vt:lpstr>
      <vt:lpstr>38. The difference between the net water produced and the total water metered: </vt:lpstr>
      <vt:lpstr>42. The majority of sampling inaccuracy is the result of:</vt:lpstr>
      <vt:lpstr>39. The master meter for a system shows a monthly total of 800,000 gallons.  Total meter readings for the month are 575,000 gallons.  Another 45,000 gallons was used for flushing.  On top of that, 35,000 gallons were used in a fire episode and an estimated 30,000 gallons were lost to a main break that was repaired the same day it was found.  What is the percent unaccounted water? </vt:lpstr>
      <vt:lpstr>40. Prior to excavating a main break, notification must be given to: </vt:lpstr>
      <vt:lpstr>41. Sodium thiosulfate is used to: </vt:lpstr>
      <vt:lpstr>43. A hearing conservation program includes: </vt:lpstr>
      <vt:lpstr>44. The purpose of an electrical lock-out device is to: </vt:lpstr>
      <vt:lpstr>45. Hypochlorite is:</vt:lpstr>
      <vt:lpstr>46. The act which protects public health, safety and the environment by ensuring that certified operators have the skills, knowledge and abilities to make appropriate process control decisions during the operation of water systems and water distribution systems: </vt:lpstr>
      <vt:lpstr>47. Any sample that test positive for total coliforms must: </vt:lpstr>
      <vt:lpstr>48. A public water system which serves at least 15 service connections used by year round residents or regularly serves at least 25 year round residents is a : </vt:lpstr>
      <vt:lpstr>49. Factor which influence disinfection include: </vt:lpstr>
      <vt:lpstr>50. Your plant treats 36,500,000 gallons during the month of July.  The total water measured into various storage tanks is 28,710,000 gallons.  What percentage of treated water is unaccounted for? </vt:lpstr>
    </vt:vector>
  </TitlesOfParts>
  <Company>The Dering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Dering Consulting</dc:creator>
  <cp:lastModifiedBy>Build</cp:lastModifiedBy>
  <cp:revision>342</cp:revision>
  <dcterms:created xsi:type="dcterms:W3CDTF">2002-04-09T15:50:04Z</dcterms:created>
  <dcterms:modified xsi:type="dcterms:W3CDTF">2014-03-10T20:03:52Z</dcterms:modified>
</cp:coreProperties>
</file>